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png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2" r:id="rId2"/>
    <p:sldId id="299" r:id="rId3"/>
    <p:sldId id="302" r:id="rId4"/>
    <p:sldId id="303" r:id="rId5"/>
    <p:sldId id="296" r:id="rId6"/>
    <p:sldId id="294" r:id="rId7"/>
    <p:sldId id="295" r:id="rId8"/>
    <p:sldId id="297" r:id="rId9"/>
    <p:sldId id="300" r:id="rId10"/>
    <p:sldId id="301" r:id="rId11"/>
    <p:sldId id="258" r:id="rId12"/>
    <p:sldId id="259" r:id="rId13"/>
    <p:sldId id="260" r:id="rId14"/>
    <p:sldId id="261" r:id="rId15"/>
    <p:sldId id="262" r:id="rId16"/>
    <p:sldId id="263" r:id="rId17"/>
    <p:sldId id="266" r:id="rId18"/>
    <p:sldId id="264" r:id="rId19"/>
    <p:sldId id="267" r:id="rId20"/>
    <p:sldId id="269" r:id="rId21"/>
    <p:sldId id="275" r:id="rId22"/>
    <p:sldId id="270" r:id="rId23"/>
    <p:sldId id="271" r:id="rId24"/>
    <p:sldId id="272" r:id="rId25"/>
    <p:sldId id="274" r:id="rId26"/>
    <p:sldId id="279" r:id="rId27"/>
    <p:sldId id="276" r:id="rId28"/>
    <p:sldId id="277" r:id="rId29"/>
    <p:sldId id="280" r:id="rId30"/>
    <p:sldId id="281" r:id="rId31"/>
    <p:sldId id="282" r:id="rId32"/>
    <p:sldId id="283" r:id="rId33"/>
    <p:sldId id="284" r:id="rId34"/>
    <p:sldId id="268" r:id="rId35"/>
    <p:sldId id="285" r:id="rId36"/>
    <p:sldId id="286" r:id="rId37"/>
    <p:sldId id="287" r:id="rId38"/>
    <p:sldId id="288" r:id="rId39"/>
    <p:sldId id="290" r:id="rId40"/>
    <p:sldId id="29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51" userDrawn="1">
          <p15:clr>
            <a:srgbClr val="A4A3A4"/>
          </p15:clr>
        </p15:guide>
        <p15:guide id="4" pos="46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5E2C38"/>
    <a:srgbClr val="582531"/>
    <a:srgbClr val="000000"/>
    <a:srgbClr val="4472C4"/>
    <a:srgbClr val="00B050"/>
    <a:srgbClr val="6A9576"/>
    <a:srgbClr val="709878"/>
    <a:srgbClr val="8A4BF2"/>
    <a:srgbClr val="FF4D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0" autoAdjust="0"/>
    <p:restoredTop sz="94647" autoAdjust="0"/>
  </p:normalViewPr>
  <p:slideViewPr>
    <p:cSldViewPr snapToGrid="0">
      <p:cViewPr>
        <p:scale>
          <a:sx n="125" d="100"/>
          <a:sy n="125" d="100"/>
        </p:scale>
        <p:origin x="-1587" y="-858"/>
      </p:cViewPr>
      <p:guideLst>
        <p:guide pos="30"/>
        <p:guide orient="horz" pos="4247"/>
        <p:guide orient="horz" pos="51"/>
        <p:guide pos="4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6987081692913386E-2"/>
          <c:y val="0.13701580111861458"/>
          <c:w val="0.94801291830708656"/>
          <c:h val="0.80551858971957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3-4BE2-9208-A787DC33A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2768592"/>
        <c:axId val="9914220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68592"/>
        <c:axId val="991422096"/>
      </c:lineChart>
      <c:catAx>
        <c:axId val="176276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91422096"/>
        <c:crosses val="autoZero"/>
        <c:auto val="1"/>
        <c:lblAlgn val="ctr"/>
        <c:lblOffset val="100"/>
        <c:noMultiLvlLbl val="0"/>
      </c:catAx>
      <c:valAx>
        <c:axId val="99142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685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34-4D05-B860-EDC9BC23A1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34-4D05-B860-EDC9BC23A18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1">
                  <a:alpha val="99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E34-4D05-B860-EDC9BC23A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80592"/>
        <c:axId val="1695723168"/>
      </c:lineChart>
      <c:catAx>
        <c:axId val="176278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723168"/>
        <c:crosses val="autoZero"/>
        <c:auto val="1"/>
        <c:lblAlgn val="ctr"/>
        <c:lblOffset val="100"/>
        <c:noMultiLvlLbl val="0"/>
      </c:catAx>
      <c:valAx>
        <c:axId val="169572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80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chemeClr val="bg1"/>
                </a:solidFill>
              </a:rPr>
              <a:t>系列 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4.5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8DC-46AC-8EEE-BDF66B9B7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48624"/>
        <c:axId val="1689218336"/>
      </c:lineChart>
      <c:catAx>
        <c:axId val="97774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218336"/>
        <c:crosses val="autoZero"/>
        <c:auto val="1"/>
        <c:lblAlgn val="ctr"/>
        <c:lblOffset val="100"/>
        <c:noMultiLvlLbl val="0"/>
      </c:catAx>
      <c:valAx>
        <c:axId val="168921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774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95659-DB42-4A5A-8267-C686DCB1E6A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FBD6CD-1CAE-4470-B294-39713BFCE7B4}">
      <dgm:prSet phldrT="[文本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列表</a:t>
          </a:r>
        </a:p>
      </dgm:t>
    </dgm:pt>
    <dgm:pt modelId="{9D09D951-855A-4C20-880D-A5E9C8E726B1}" type="par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5AB3129C-93BC-4E18-BB48-7C91EFF4579C}" type="sib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02F9599A-473A-489F-ABF1-05D6718DCC58}">
      <dgm:prSet phldrT="[文本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流程</a:t>
          </a:r>
          <a:endParaRPr lang="zh-CN" altLang="en-US" sz="2500" dirty="0"/>
        </a:p>
      </dgm:t>
    </dgm:pt>
    <dgm:pt modelId="{A4E8237B-1591-4F8B-9FDD-18E9B1072AE0}" type="par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20724917-1384-4F0F-A61F-507FD2C2CB01}" type="sib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4371E80A-F601-4785-AA04-F35B397E349C}">
      <dgm:prSet phldrT="[文本]"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矩阵</a:t>
          </a:r>
          <a:endParaRPr lang="zh-CN" altLang="en-US" sz="2500" dirty="0"/>
        </a:p>
      </dgm:t>
    </dgm:pt>
    <dgm:pt modelId="{3CAECBD2-4730-4643-8AAD-696FA4FDF17A}" type="par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050BAB6E-06F4-413F-9682-1A00C804174B}" type="sib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4FAFA468-A79C-450B-A308-3FDF99E38381}">
      <dgm:prSet phldrT="[文本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关系</a:t>
          </a:r>
          <a:endParaRPr lang="zh-CN" altLang="en-US" sz="2500" dirty="0"/>
        </a:p>
      </dgm:t>
    </dgm:pt>
    <dgm:pt modelId="{DB12A1C7-B2FD-4C24-9EF4-5BE9891BABE4}" type="par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4648691C-4AFD-46D6-BCA7-B113721A6678}" type="sib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07B51C4F-0EB3-440A-9845-97515D47600E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层次</a:t>
          </a:r>
        </a:p>
      </dgm:t>
    </dgm:pt>
    <dgm:pt modelId="{13E14D80-C0B3-4C89-87F4-CA06D1412821}" type="par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F8908FF0-FBAC-4A18-8E42-DE20AC2DED51}" type="sib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1A7ECECE-5281-4BA5-8426-1EF102036526}" type="pres">
      <dgm:prSet presAssocID="{DFE95659-DB42-4A5A-8267-C686DCB1E6A8}" presName="cycle" presStyleCnt="0">
        <dgm:presLayoutVars>
          <dgm:dir/>
          <dgm:resizeHandles val="exact"/>
        </dgm:presLayoutVars>
      </dgm:prSet>
      <dgm:spPr/>
    </dgm:pt>
    <dgm:pt modelId="{B7191713-E17F-4C15-AFBB-82DFDB5477DB}" type="pres">
      <dgm:prSet presAssocID="{28FBD6CD-1CAE-4470-B294-39713BFCE7B4}" presName="node" presStyleLbl="node1" presStyleIdx="0" presStyleCnt="5">
        <dgm:presLayoutVars>
          <dgm:bulletEnabled val="1"/>
        </dgm:presLayoutVars>
      </dgm:prSet>
      <dgm:spPr/>
    </dgm:pt>
    <dgm:pt modelId="{A7621FB0-299D-4DDE-8071-F383905C205D}" type="pres">
      <dgm:prSet presAssocID="{28FBD6CD-1CAE-4470-B294-39713BFCE7B4}" presName="spNode" presStyleCnt="0"/>
      <dgm:spPr/>
    </dgm:pt>
    <dgm:pt modelId="{1EF1CD30-E71D-4D7E-8451-D5841E70458E}" type="pres">
      <dgm:prSet presAssocID="{5AB3129C-93BC-4E18-BB48-7C91EFF4579C}" presName="sibTrans" presStyleLbl="sibTrans1D1" presStyleIdx="0" presStyleCnt="5"/>
      <dgm:spPr/>
    </dgm:pt>
    <dgm:pt modelId="{3FBE78D4-1BEF-4CEC-84C5-2F4214BFADDE}" type="pres">
      <dgm:prSet presAssocID="{02F9599A-473A-489F-ABF1-05D6718DCC58}" presName="node" presStyleLbl="node1" presStyleIdx="1" presStyleCnt="5">
        <dgm:presLayoutVars>
          <dgm:bulletEnabled val="1"/>
        </dgm:presLayoutVars>
      </dgm:prSet>
      <dgm:spPr/>
    </dgm:pt>
    <dgm:pt modelId="{775D902C-5E4C-4BEF-A4AF-EF68F8B4C59D}" type="pres">
      <dgm:prSet presAssocID="{02F9599A-473A-489F-ABF1-05D6718DCC58}" presName="spNode" presStyleCnt="0"/>
      <dgm:spPr/>
    </dgm:pt>
    <dgm:pt modelId="{E4201851-F34E-45D1-9919-905B29C4EEB8}" type="pres">
      <dgm:prSet presAssocID="{20724917-1384-4F0F-A61F-507FD2C2CB01}" presName="sibTrans" presStyleLbl="sibTrans1D1" presStyleIdx="1" presStyleCnt="5"/>
      <dgm:spPr/>
    </dgm:pt>
    <dgm:pt modelId="{7BD9F2B0-85C5-4AAC-8D35-B56F827F3891}" type="pres">
      <dgm:prSet presAssocID="{4371E80A-F601-4785-AA04-F35B397E349C}" presName="node" presStyleLbl="node1" presStyleIdx="2" presStyleCnt="5">
        <dgm:presLayoutVars>
          <dgm:bulletEnabled val="1"/>
        </dgm:presLayoutVars>
      </dgm:prSet>
      <dgm:spPr/>
    </dgm:pt>
    <dgm:pt modelId="{34030CB7-FE33-43CB-89E8-5C074056C87A}" type="pres">
      <dgm:prSet presAssocID="{4371E80A-F601-4785-AA04-F35B397E349C}" presName="spNode" presStyleCnt="0"/>
      <dgm:spPr/>
    </dgm:pt>
    <dgm:pt modelId="{A7B134CF-79EE-434F-9ABB-C71539145509}" type="pres">
      <dgm:prSet presAssocID="{050BAB6E-06F4-413F-9682-1A00C804174B}" presName="sibTrans" presStyleLbl="sibTrans1D1" presStyleIdx="2" presStyleCnt="5"/>
      <dgm:spPr/>
    </dgm:pt>
    <dgm:pt modelId="{91291466-3189-47D6-98E5-499E1FB90948}" type="pres">
      <dgm:prSet presAssocID="{4FAFA468-A79C-450B-A308-3FDF99E38381}" presName="node" presStyleLbl="node1" presStyleIdx="3" presStyleCnt="5">
        <dgm:presLayoutVars>
          <dgm:bulletEnabled val="1"/>
        </dgm:presLayoutVars>
      </dgm:prSet>
      <dgm:spPr/>
    </dgm:pt>
    <dgm:pt modelId="{805FD8BD-C57F-4329-B407-6E0F452CE4C6}" type="pres">
      <dgm:prSet presAssocID="{4FAFA468-A79C-450B-A308-3FDF99E38381}" presName="spNode" presStyleCnt="0"/>
      <dgm:spPr/>
    </dgm:pt>
    <dgm:pt modelId="{7A78398F-B321-419A-896E-BD9881260DDE}" type="pres">
      <dgm:prSet presAssocID="{4648691C-4AFD-46D6-BCA7-B113721A6678}" presName="sibTrans" presStyleLbl="sibTrans1D1" presStyleIdx="3" presStyleCnt="5"/>
      <dgm:spPr/>
    </dgm:pt>
    <dgm:pt modelId="{4E3E6B91-FB0A-4818-9485-CA2D08B822D7}" type="pres">
      <dgm:prSet presAssocID="{07B51C4F-0EB3-440A-9845-97515D47600E}" presName="node" presStyleLbl="node1" presStyleIdx="4" presStyleCnt="5">
        <dgm:presLayoutVars>
          <dgm:bulletEnabled val="1"/>
        </dgm:presLayoutVars>
      </dgm:prSet>
      <dgm:spPr/>
    </dgm:pt>
    <dgm:pt modelId="{8386453A-F7DC-47C8-9E2C-C4B9D775C1EB}" type="pres">
      <dgm:prSet presAssocID="{07B51C4F-0EB3-440A-9845-97515D47600E}" presName="spNode" presStyleCnt="0"/>
      <dgm:spPr/>
    </dgm:pt>
    <dgm:pt modelId="{1CFDF4DE-9092-4BFF-A62B-937526099CD4}" type="pres">
      <dgm:prSet presAssocID="{F8908FF0-FBAC-4A18-8E42-DE20AC2DED51}" presName="sibTrans" presStyleLbl="sibTrans1D1" presStyleIdx="4" presStyleCnt="5"/>
      <dgm:spPr/>
    </dgm:pt>
  </dgm:ptLst>
  <dgm:cxnLst>
    <dgm:cxn modelId="{44768E08-77A4-4BFA-9197-608D8AEFF2C4}" type="presOf" srcId="{F8908FF0-FBAC-4A18-8E42-DE20AC2DED51}" destId="{1CFDF4DE-9092-4BFF-A62B-937526099CD4}" srcOrd="0" destOrd="0" presId="urn:microsoft.com/office/officeart/2005/8/layout/cycle5"/>
    <dgm:cxn modelId="{9B084C09-0F1B-4D59-9D36-9A6D00366F19}" srcId="{DFE95659-DB42-4A5A-8267-C686DCB1E6A8}" destId="{4FAFA468-A79C-450B-A308-3FDF99E38381}" srcOrd="3" destOrd="0" parTransId="{DB12A1C7-B2FD-4C24-9EF4-5BE9891BABE4}" sibTransId="{4648691C-4AFD-46D6-BCA7-B113721A6678}"/>
    <dgm:cxn modelId="{10AF3C27-7426-4318-800F-ACED060B0663}" type="presOf" srcId="{02F9599A-473A-489F-ABF1-05D6718DCC58}" destId="{3FBE78D4-1BEF-4CEC-84C5-2F4214BFADDE}" srcOrd="0" destOrd="0" presId="urn:microsoft.com/office/officeart/2005/8/layout/cycle5"/>
    <dgm:cxn modelId="{98DFCB2D-13F3-4C75-99CD-5BBA708E5DBD}" srcId="{DFE95659-DB42-4A5A-8267-C686DCB1E6A8}" destId="{28FBD6CD-1CAE-4470-B294-39713BFCE7B4}" srcOrd="0" destOrd="0" parTransId="{9D09D951-855A-4C20-880D-A5E9C8E726B1}" sibTransId="{5AB3129C-93BC-4E18-BB48-7C91EFF4579C}"/>
    <dgm:cxn modelId="{4348233E-5658-49DA-B8D0-9B980D238180}" type="presOf" srcId="{050BAB6E-06F4-413F-9682-1A00C804174B}" destId="{A7B134CF-79EE-434F-9ABB-C71539145509}" srcOrd="0" destOrd="0" presId="urn:microsoft.com/office/officeart/2005/8/layout/cycle5"/>
    <dgm:cxn modelId="{8CA1DD5E-FB97-4433-A2BB-4151278971F8}" type="presOf" srcId="{07B51C4F-0EB3-440A-9845-97515D47600E}" destId="{4E3E6B91-FB0A-4818-9485-CA2D08B822D7}" srcOrd="0" destOrd="0" presId="urn:microsoft.com/office/officeart/2005/8/layout/cycle5"/>
    <dgm:cxn modelId="{4FC4C567-CED1-48BB-9CA1-326EFC69747C}" type="presOf" srcId="{4371E80A-F601-4785-AA04-F35B397E349C}" destId="{7BD9F2B0-85C5-4AAC-8D35-B56F827F3891}" srcOrd="0" destOrd="0" presId="urn:microsoft.com/office/officeart/2005/8/layout/cycle5"/>
    <dgm:cxn modelId="{8D19F75A-F0E5-4844-B1D0-3A18F6E60135}" srcId="{DFE95659-DB42-4A5A-8267-C686DCB1E6A8}" destId="{02F9599A-473A-489F-ABF1-05D6718DCC58}" srcOrd="1" destOrd="0" parTransId="{A4E8237B-1591-4F8B-9FDD-18E9B1072AE0}" sibTransId="{20724917-1384-4F0F-A61F-507FD2C2CB01}"/>
    <dgm:cxn modelId="{98453EA6-6AB3-4E91-8F7C-EF03E1CF8DAA}" type="presOf" srcId="{5AB3129C-93BC-4E18-BB48-7C91EFF4579C}" destId="{1EF1CD30-E71D-4D7E-8451-D5841E70458E}" srcOrd="0" destOrd="0" presId="urn:microsoft.com/office/officeart/2005/8/layout/cycle5"/>
    <dgm:cxn modelId="{5E5573C0-5647-4700-92EF-F5D9E16A58D8}" type="presOf" srcId="{28FBD6CD-1CAE-4470-B294-39713BFCE7B4}" destId="{B7191713-E17F-4C15-AFBB-82DFDB5477DB}" srcOrd="0" destOrd="0" presId="urn:microsoft.com/office/officeart/2005/8/layout/cycle5"/>
    <dgm:cxn modelId="{69666BD6-6C7F-40B5-91FA-72190EE00AFF}" srcId="{DFE95659-DB42-4A5A-8267-C686DCB1E6A8}" destId="{4371E80A-F601-4785-AA04-F35B397E349C}" srcOrd="2" destOrd="0" parTransId="{3CAECBD2-4730-4643-8AAD-696FA4FDF17A}" sibTransId="{050BAB6E-06F4-413F-9682-1A00C804174B}"/>
    <dgm:cxn modelId="{D3A735D7-A8E9-4C7F-8DEE-5D0454A1986C}" type="presOf" srcId="{20724917-1384-4F0F-A61F-507FD2C2CB01}" destId="{E4201851-F34E-45D1-9919-905B29C4EEB8}" srcOrd="0" destOrd="0" presId="urn:microsoft.com/office/officeart/2005/8/layout/cycle5"/>
    <dgm:cxn modelId="{B7ED31E8-D0EC-4226-8916-DDFA4F0D2EC2}" type="presOf" srcId="{4648691C-4AFD-46D6-BCA7-B113721A6678}" destId="{7A78398F-B321-419A-896E-BD9881260DDE}" srcOrd="0" destOrd="0" presId="urn:microsoft.com/office/officeart/2005/8/layout/cycle5"/>
    <dgm:cxn modelId="{1A58FAE9-49DC-45E3-964B-F34671C60EEF}" type="presOf" srcId="{4FAFA468-A79C-450B-A308-3FDF99E38381}" destId="{91291466-3189-47D6-98E5-499E1FB90948}" srcOrd="0" destOrd="0" presId="urn:microsoft.com/office/officeart/2005/8/layout/cycle5"/>
    <dgm:cxn modelId="{6AD7EAEB-8ED8-4709-B9A7-E8B46201F599}" srcId="{DFE95659-DB42-4A5A-8267-C686DCB1E6A8}" destId="{07B51C4F-0EB3-440A-9845-97515D47600E}" srcOrd="4" destOrd="0" parTransId="{13E14D80-C0B3-4C89-87F4-CA06D1412821}" sibTransId="{F8908FF0-FBAC-4A18-8E42-DE20AC2DED51}"/>
    <dgm:cxn modelId="{EF65B0FA-74D8-4A57-A7E7-2F267D91F153}" type="presOf" srcId="{DFE95659-DB42-4A5A-8267-C686DCB1E6A8}" destId="{1A7ECECE-5281-4BA5-8426-1EF102036526}" srcOrd="0" destOrd="0" presId="urn:microsoft.com/office/officeart/2005/8/layout/cycle5"/>
    <dgm:cxn modelId="{A4A75332-A485-4EDB-9992-725A3D9209B5}" type="presParOf" srcId="{1A7ECECE-5281-4BA5-8426-1EF102036526}" destId="{B7191713-E17F-4C15-AFBB-82DFDB5477DB}" srcOrd="0" destOrd="0" presId="urn:microsoft.com/office/officeart/2005/8/layout/cycle5"/>
    <dgm:cxn modelId="{95E751D2-2065-4DC2-9F8A-BF124AA4DD6E}" type="presParOf" srcId="{1A7ECECE-5281-4BA5-8426-1EF102036526}" destId="{A7621FB0-299D-4DDE-8071-F383905C205D}" srcOrd="1" destOrd="0" presId="urn:microsoft.com/office/officeart/2005/8/layout/cycle5"/>
    <dgm:cxn modelId="{B7AF22C3-BA88-4D3F-BB58-BFFB24254D94}" type="presParOf" srcId="{1A7ECECE-5281-4BA5-8426-1EF102036526}" destId="{1EF1CD30-E71D-4D7E-8451-D5841E70458E}" srcOrd="2" destOrd="0" presId="urn:microsoft.com/office/officeart/2005/8/layout/cycle5"/>
    <dgm:cxn modelId="{D21F0072-E367-49D9-BE72-3ECF75DFDE4F}" type="presParOf" srcId="{1A7ECECE-5281-4BA5-8426-1EF102036526}" destId="{3FBE78D4-1BEF-4CEC-84C5-2F4214BFADDE}" srcOrd="3" destOrd="0" presId="urn:microsoft.com/office/officeart/2005/8/layout/cycle5"/>
    <dgm:cxn modelId="{FA10450D-3F2C-488D-A0F5-EE1BDA1A732D}" type="presParOf" srcId="{1A7ECECE-5281-4BA5-8426-1EF102036526}" destId="{775D902C-5E4C-4BEF-A4AF-EF68F8B4C59D}" srcOrd="4" destOrd="0" presId="urn:microsoft.com/office/officeart/2005/8/layout/cycle5"/>
    <dgm:cxn modelId="{8C002986-F0E1-4D10-8853-955DD293BE8B}" type="presParOf" srcId="{1A7ECECE-5281-4BA5-8426-1EF102036526}" destId="{E4201851-F34E-45D1-9919-905B29C4EEB8}" srcOrd="5" destOrd="0" presId="urn:microsoft.com/office/officeart/2005/8/layout/cycle5"/>
    <dgm:cxn modelId="{C433F22C-7CA4-436D-9EF5-C8FC31510380}" type="presParOf" srcId="{1A7ECECE-5281-4BA5-8426-1EF102036526}" destId="{7BD9F2B0-85C5-4AAC-8D35-B56F827F3891}" srcOrd="6" destOrd="0" presId="urn:microsoft.com/office/officeart/2005/8/layout/cycle5"/>
    <dgm:cxn modelId="{23BCB8AC-77B8-4FFE-9FD6-15459527AE8A}" type="presParOf" srcId="{1A7ECECE-5281-4BA5-8426-1EF102036526}" destId="{34030CB7-FE33-43CB-89E8-5C074056C87A}" srcOrd="7" destOrd="0" presId="urn:microsoft.com/office/officeart/2005/8/layout/cycle5"/>
    <dgm:cxn modelId="{DE93D956-AF4C-48DC-AF51-A2E213DA0848}" type="presParOf" srcId="{1A7ECECE-5281-4BA5-8426-1EF102036526}" destId="{A7B134CF-79EE-434F-9ABB-C71539145509}" srcOrd="8" destOrd="0" presId="urn:microsoft.com/office/officeart/2005/8/layout/cycle5"/>
    <dgm:cxn modelId="{30A93FBF-3669-489C-B07A-2AB40F07C2C2}" type="presParOf" srcId="{1A7ECECE-5281-4BA5-8426-1EF102036526}" destId="{91291466-3189-47D6-98E5-499E1FB90948}" srcOrd="9" destOrd="0" presId="urn:microsoft.com/office/officeart/2005/8/layout/cycle5"/>
    <dgm:cxn modelId="{83FC3A00-14A5-400D-A13C-301E174B388A}" type="presParOf" srcId="{1A7ECECE-5281-4BA5-8426-1EF102036526}" destId="{805FD8BD-C57F-4329-B407-6E0F452CE4C6}" srcOrd="10" destOrd="0" presId="urn:microsoft.com/office/officeart/2005/8/layout/cycle5"/>
    <dgm:cxn modelId="{730354AA-A8FA-4250-9A17-DC888C14A7CE}" type="presParOf" srcId="{1A7ECECE-5281-4BA5-8426-1EF102036526}" destId="{7A78398F-B321-419A-896E-BD9881260DDE}" srcOrd="11" destOrd="0" presId="urn:microsoft.com/office/officeart/2005/8/layout/cycle5"/>
    <dgm:cxn modelId="{2EDFD076-500A-4B83-9B22-F7F556DE5D4A}" type="presParOf" srcId="{1A7ECECE-5281-4BA5-8426-1EF102036526}" destId="{4E3E6B91-FB0A-4818-9485-CA2D08B822D7}" srcOrd="12" destOrd="0" presId="urn:microsoft.com/office/officeart/2005/8/layout/cycle5"/>
    <dgm:cxn modelId="{DC6BB559-AE93-4871-84ED-AB01111CB9DC}" type="presParOf" srcId="{1A7ECECE-5281-4BA5-8426-1EF102036526}" destId="{8386453A-F7DC-47C8-9E2C-C4B9D775C1EB}" srcOrd="13" destOrd="0" presId="urn:microsoft.com/office/officeart/2005/8/layout/cycle5"/>
    <dgm:cxn modelId="{146C50DA-77A5-4485-ABE0-B299D300CE32}" type="presParOf" srcId="{1A7ECECE-5281-4BA5-8426-1EF102036526}" destId="{1CFDF4DE-9092-4BFF-A62B-937526099CD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1713-E17F-4C15-AFBB-82DFDB5477DB}">
      <dsp:nvSpPr>
        <dsp:cNvPr id="0" name=""/>
        <dsp:cNvSpPr/>
      </dsp:nvSpPr>
      <dsp:spPr>
        <a:xfrm>
          <a:off x="1283865" y="189705"/>
          <a:ext cx="1039068" cy="675394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列表</a:t>
          </a:r>
        </a:p>
      </dsp:txBody>
      <dsp:txXfrm>
        <a:off x="1316835" y="222675"/>
        <a:ext cx="973128" cy="609454"/>
      </dsp:txXfrm>
    </dsp:sp>
    <dsp:sp modelId="{1EF1CD30-E71D-4D7E-8451-D5841E70458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008507" y="171713"/>
              </a:moveTo>
              <a:arcTo wR="1349692" hR="1349692" stAng="17953031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E78D4-1BEF-4CEC-84C5-2F4214BFADDE}">
      <dsp:nvSpPr>
        <dsp:cNvPr id="0" name=""/>
        <dsp:cNvSpPr/>
      </dsp:nvSpPr>
      <dsp:spPr>
        <a:xfrm>
          <a:off x="2567500" y="1122320"/>
          <a:ext cx="1039068" cy="67539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流程</a:t>
          </a:r>
          <a:endParaRPr lang="zh-CN" altLang="en-US" sz="2500" kern="1200" dirty="0"/>
        </a:p>
      </dsp:txBody>
      <dsp:txXfrm>
        <a:off x="2600470" y="1155290"/>
        <a:ext cx="973128" cy="609454"/>
      </dsp:txXfrm>
    </dsp:sp>
    <dsp:sp modelId="{E4201851-F34E-45D1-9919-905B29C4EEB8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696153" y="1443040"/>
              </a:moveTo>
              <a:arcTo wR="1349692" hR="1349692" stAng="21837951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9F2B0-85C5-4AAC-8D35-B56F827F3891}">
      <dsp:nvSpPr>
        <dsp:cNvPr id="0" name=""/>
        <dsp:cNvSpPr/>
      </dsp:nvSpPr>
      <dsp:spPr>
        <a:xfrm>
          <a:off x="2077195" y="2631323"/>
          <a:ext cx="1039068" cy="675394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</a:t>
          </a:r>
          <a:endParaRPr lang="zh-CN" altLang="en-US" sz="2500" kern="1200" dirty="0"/>
        </a:p>
      </dsp:txBody>
      <dsp:txXfrm>
        <a:off x="2110165" y="2664293"/>
        <a:ext cx="973128" cy="609454"/>
      </dsp:txXfrm>
    </dsp:sp>
    <dsp:sp modelId="{A7B134CF-79EE-434F-9ABB-C71539145509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515464" y="2689167"/>
              </a:moveTo>
              <a:arcTo wR="1349692" hR="1349692" stAng="4976702" swAng="8465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91466-3189-47D6-98E5-499E1FB90948}">
      <dsp:nvSpPr>
        <dsp:cNvPr id="0" name=""/>
        <dsp:cNvSpPr/>
      </dsp:nvSpPr>
      <dsp:spPr>
        <a:xfrm>
          <a:off x="490536" y="2631323"/>
          <a:ext cx="1039068" cy="675394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关系</a:t>
          </a:r>
          <a:endParaRPr lang="zh-CN" altLang="en-US" sz="2500" kern="1200" dirty="0"/>
        </a:p>
      </dsp:txBody>
      <dsp:txXfrm>
        <a:off x="523506" y="2664293"/>
        <a:ext cx="973128" cy="609454"/>
      </dsp:txXfrm>
    </dsp:sp>
    <dsp:sp modelId="{7A78398F-B321-419A-896E-BD9881260DD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43241" y="1954793"/>
              </a:moveTo>
              <a:arcTo wR="1349692" hR="1349692" stAng="9201827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6B91-FB0A-4818-9485-CA2D08B822D7}">
      <dsp:nvSpPr>
        <dsp:cNvPr id="0" name=""/>
        <dsp:cNvSpPr/>
      </dsp:nvSpPr>
      <dsp:spPr>
        <a:xfrm>
          <a:off x="231" y="1122320"/>
          <a:ext cx="1039068" cy="67539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层次</a:t>
          </a:r>
        </a:p>
      </dsp:txBody>
      <dsp:txXfrm>
        <a:off x="33201" y="1155290"/>
        <a:ext cx="973128" cy="609454"/>
      </dsp:txXfrm>
    </dsp:sp>
    <dsp:sp modelId="{1CFDF4DE-9092-4BFF-A62B-937526099CD4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324600" y="471708"/>
              </a:moveTo>
              <a:arcTo wR="1349692" hR="1349692" stAng="13234789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C5A3-23D0-48FC-ABAD-A92325FA9966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43C78-70EA-4375-989B-A7DF25696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1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7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3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4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5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7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EC3DD-BC23-D30B-AC91-B7152342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16B1EB-F79E-2299-9974-6D15078E1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7FB13-4505-FB84-113C-2194B863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E1962-7204-D0E2-3670-C1DEBCC3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65A25-70C0-A7B6-E344-B690DACE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40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3C458-EE1F-2BCE-F2D9-EC1486AC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FD0E29-69A5-47A0-3F2E-78AAA92E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085BD-951D-2FF8-FA97-34FBBC35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2504C-5C33-84C7-C349-F76B465A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FD3DD-D25A-A932-DB73-66168C0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7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CAF7EB-6FE0-408A-30B1-0607BE332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DE4F8F-B494-2B56-FA83-F54D3A7E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90341-7FD6-77D7-1343-CFD3E46D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33680-19AB-0792-4875-0088855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DA3C37-F882-FBDD-A89B-E9FD4BB1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7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9F928-4DDB-9EC2-1DCA-90A6BCE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3E73E-3CC1-7195-FEB2-694D56A2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553C7-B0B4-DDB9-8215-CAD54B23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17220-7C6D-FEF1-599D-CD6F7AB7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02BC5-1D2D-CFA3-27C9-68ABFEC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2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A447D-0159-05C6-4721-BD83B286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00901-E99E-B57A-CCA2-233669FA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3E3F9-FAD1-494C-3535-5A3EDFDF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FCD59-F3F4-1835-5A4F-45D280A4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ED4D2-7D0D-E6DF-C248-1CC3E714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4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03F1-3643-D9CE-A081-C7797181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33689-280F-A703-0043-B842B3565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A9ACE-5C36-D29F-B563-59C860F1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16415-4E22-E3F1-CBA6-0637F93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8AC932-C242-BB34-4A98-680A6A43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52254-A8E7-4184-2F65-0411CDC9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A6664-44EA-E2BF-A081-B8E580BE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1F690-2B09-DD21-EAA3-835D2C71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004677-3DD6-B9F0-12B6-3023EF647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3D319-204A-2295-1217-16CB7300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4F541E-8EAD-5F83-6A2D-719B7113D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C47DC4-1449-8403-0456-C61068A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DCF0A0-F73D-A997-5FB2-F855A043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D79D08-6290-DC74-DEB4-D0284A54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13D-DBBC-6847-6D4E-321CB782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CC644-77EA-E1E2-1299-0788415D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3E814D-ACF0-A8DB-B1FF-C607C085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7CBF27-009C-8E34-62CD-2BA45563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2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18D8A1-E34B-AC98-5C79-42825B46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F65382-9392-0B63-910C-F4B0CD93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5E598-C534-04CF-BF9A-F17BB47A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0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955F9-6F59-B0FD-200F-D1EC9E2D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53F3D-96D3-3EFC-CA7F-957A2731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121411-E13A-4ECC-1DC4-78BBA945E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48A0E2-387C-7039-7064-121CC4F4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56C0-CC08-2B81-B472-9B20179F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F1677-75D2-B2F4-89A1-48ED5237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2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6A30-1495-77F5-4A7C-90029B48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8D29B2-643C-C2D6-86A5-F8C0407D1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89DA37-F523-7036-0A9A-127A95D3D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465A2-7CF4-E86C-1091-CCF953B4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8623AE-3ADE-5AA1-BBB9-720A5C55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9A8ADF-D59F-CD35-21BB-348DA6FA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9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9BAD65-36B4-C66C-DD50-6D034B9F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81140-15D2-7D70-13DD-F83430D47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3439-67EC-62FB-921C-15F5F84A8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866D4-2FFB-4DC8-BC9B-9A32F8C42A4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D530C-C653-0702-4666-6E9C2BCA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16F65-B9A9-12CB-0526-A9AF78CA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6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fif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07E269A-7992-0F80-269C-D6A26BD70B88}"/>
              </a:ext>
            </a:extLst>
          </p:cNvPr>
          <p:cNvGrpSpPr/>
          <p:nvPr/>
        </p:nvGrpSpPr>
        <p:grpSpPr>
          <a:xfrm>
            <a:off x="335742" y="638907"/>
            <a:ext cx="3438645" cy="5619378"/>
            <a:chOff x="320110" y="638907"/>
            <a:chExt cx="3438645" cy="561937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DC103B7-1834-84F3-705B-44C51FF85EDE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478688-B507-014C-F15C-69290E625E9C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98736640-4E0B-522E-8BE8-E45E9E27BAB3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3C9E19C-0490-075B-5A98-61B595BA1035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C599F5E-621A-0D64-B247-C98996245475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B2CAF25-A620-E7AB-5D49-734870CA15C3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D3E53EBA-B067-4CEC-C3C2-6A0816E52ACE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6F4D8E9-E691-C811-443A-93F7CBF18D96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99217DC2-A318-0372-F64D-24636F41A62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972E006-F8E4-E4F5-14E3-3565F680DAE1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2E95FA3-B929-89E4-F387-DDB2A61E49CE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86BC9BB-884F-7A9C-1D1F-45DC8F65DB0C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BE515DD-8EA7-FBDE-7891-91E28E08D3B5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214B09A-5C28-DCA3-E4AE-7F68CE9C75FE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497F3FE-F26B-85AB-77C7-2CD604FA75F6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E93A9F7-0BF1-A969-25B7-32AF884EABBB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FF753A6D-CE10-817B-152B-6EDAC87994AA}"/>
              </a:ext>
            </a:extLst>
          </p:cNvPr>
          <p:cNvSpPr/>
          <p:nvPr/>
        </p:nvSpPr>
        <p:spPr>
          <a:xfrm>
            <a:off x="4388745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13485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0DB2298D-6AC3-F2AC-F80B-9316CCFF5819}"/>
              </a:ext>
            </a:extLst>
          </p:cNvPr>
          <p:cNvSpPr/>
          <p:nvPr/>
        </p:nvSpPr>
        <p:spPr>
          <a:xfrm>
            <a:off x="4466339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F63F634-C138-50CD-4A48-5ED50215F331}"/>
              </a:ext>
            </a:extLst>
          </p:cNvPr>
          <p:cNvSpPr txBox="1"/>
          <p:nvPr/>
        </p:nvSpPr>
        <p:spPr>
          <a:xfrm>
            <a:off x="4607109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51492CD-C8DD-ABD2-395C-A75B2ED418D8}"/>
              </a:ext>
            </a:extLst>
          </p:cNvPr>
          <p:cNvSpPr/>
          <p:nvPr/>
        </p:nvSpPr>
        <p:spPr>
          <a:xfrm>
            <a:off x="7419848" y="638907"/>
            <a:ext cx="2988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3C456A8A-409B-DEA4-2803-19F024A2199E}"/>
              </a:ext>
            </a:extLst>
          </p:cNvPr>
          <p:cNvSpPr/>
          <p:nvPr/>
        </p:nvSpPr>
        <p:spPr>
          <a:xfrm>
            <a:off x="7461792" y="642889"/>
            <a:ext cx="2160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B83203A-500C-0C6C-2CA8-3B79BB1FE78E}"/>
              </a:ext>
            </a:extLst>
          </p:cNvPr>
          <p:cNvSpPr/>
          <p:nvPr/>
        </p:nvSpPr>
        <p:spPr>
          <a:xfrm>
            <a:off x="7515837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E11039D-A364-381A-EF5E-27517DEF3353}"/>
              </a:ext>
            </a:extLst>
          </p:cNvPr>
          <p:cNvGrpSpPr/>
          <p:nvPr/>
        </p:nvGrpSpPr>
        <p:grpSpPr>
          <a:xfrm>
            <a:off x="7509848" y="5320445"/>
            <a:ext cx="118800" cy="316800"/>
            <a:chOff x="4772606" y="5305987"/>
            <a:chExt cx="118800" cy="316800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6157243C-C908-FDE5-5144-5AB1EE0F1DE0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5B67E8D6-BF61-AA1A-5BBA-D604F9FCCB93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7265D1D-5264-412D-7480-D688472EA426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CEBD9469-4C73-B58E-75A3-3A057FB0F5C3}"/>
              </a:ext>
            </a:extLst>
          </p:cNvPr>
          <p:cNvSpPr/>
          <p:nvPr/>
        </p:nvSpPr>
        <p:spPr>
          <a:xfrm>
            <a:off x="7728383" y="1035782"/>
            <a:ext cx="21600" cy="360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9A2794E-617E-2CDC-7B9A-D43383EB8EA9}"/>
              </a:ext>
            </a:extLst>
          </p:cNvPr>
          <p:cNvSpPr/>
          <p:nvPr/>
        </p:nvSpPr>
        <p:spPr>
          <a:xfrm>
            <a:off x="4364610" y="1950828"/>
            <a:ext cx="14400" cy="6408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E9F67A8-80AA-098E-EEF7-F6DE8DA7B665}"/>
              </a:ext>
            </a:extLst>
          </p:cNvPr>
          <p:cNvSpPr/>
          <p:nvPr/>
        </p:nvSpPr>
        <p:spPr>
          <a:xfrm>
            <a:off x="7087942" y="1842253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C44BFB0-E306-D362-4FC4-EA52956500DB}"/>
              </a:ext>
            </a:extLst>
          </p:cNvPr>
          <p:cNvSpPr/>
          <p:nvPr/>
        </p:nvSpPr>
        <p:spPr>
          <a:xfrm>
            <a:off x="7084028" y="2362368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F215A44-C6A3-870E-B311-B4E706A7A05E}"/>
              </a:ext>
            </a:extLst>
          </p:cNvPr>
          <p:cNvSpPr txBox="1"/>
          <p:nvPr/>
        </p:nvSpPr>
        <p:spPr>
          <a:xfrm>
            <a:off x="7341590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2D4AA80-4830-0C00-4CC9-77E149076230}"/>
              </a:ext>
            </a:extLst>
          </p:cNvPr>
          <p:cNvSpPr/>
          <p:nvPr/>
        </p:nvSpPr>
        <p:spPr>
          <a:xfrm>
            <a:off x="8417613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5B2122"/>
          </a:solidFill>
          <a:ln w="19050">
            <a:solidFill>
              <a:srgbClr val="1B6A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FB6BFB1C-0AB7-FF9D-B104-5CE2EF789798}"/>
              </a:ext>
            </a:extLst>
          </p:cNvPr>
          <p:cNvSpPr/>
          <p:nvPr/>
        </p:nvSpPr>
        <p:spPr>
          <a:xfrm>
            <a:off x="8495207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54E5374-1DBE-FF40-5CE0-239FD65E074A}"/>
              </a:ext>
            </a:extLst>
          </p:cNvPr>
          <p:cNvSpPr txBox="1"/>
          <p:nvPr/>
        </p:nvSpPr>
        <p:spPr>
          <a:xfrm>
            <a:off x="8635977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6B80DA08-027B-4449-1237-1048A6FC8125}"/>
              </a:ext>
            </a:extLst>
          </p:cNvPr>
          <p:cNvSpPr/>
          <p:nvPr/>
        </p:nvSpPr>
        <p:spPr>
          <a:xfrm>
            <a:off x="11448716" y="638907"/>
            <a:ext cx="2988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582D045F-D408-25E8-3CBD-2DBB575FCA01}"/>
              </a:ext>
            </a:extLst>
          </p:cNvPr>
          <p:cNvSpPr/>
          <p:nvPr/>
        </p:nvSpPr>
        <p:spPr>
          <a:xfrm>
            <a:off x="11490660" y="642889"/>
            <a:ext cx="2160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30F09EF6-4F97-A10A-4816-3B59AEF54C84}"/>
              </a:ext>
            </a:extLst>
          </p:cNvPr>
          <p:cNvSpPr/>
          <p:nvPr/>
        </p:nvSpPr>
        <p:spPr>
          <a:xfrm>
            <a:off x="11544705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482E8E1-D6AC-3EB3-57D0-D494B1020DDA}"/>
              </a:ext>
            </a:extLst>
          </p:cNvPr>
          <p:cNvGrpSpPr/>
          <p:nvPr/>
        </p:nvGrpSpPr>
        <p:grpSpPr>
          <a:xfrm>
            <a:off x="11538716" y="5320445"/>
            <a:ext cx="118800" cy="316800"/>
            <a:chOff x="4772606" y="5305987"/>
            <a:chExt cx="118800" cy="316800"/>
          </a:xfrm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EC6ECCE9-5748-A7BC-FB62-6340A4C923B3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5505B2BC-C2AC-0BFE-F944-7899C6C160E5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3627D98F-E511-F2E2-FC51-14413009F9BD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6FC847E5-40F1-7328-FC92-CC19522607BB}"/>
              </a:ext>
            </a:extLst>
          </p:cNvPr>
          <p:cNvSpPr/>
          <p:nvPr/>
        </p:nvSpPr>
        <p:spPr>
          <a:xfrm>
            <a:off x="11757251" y="1035782"/>
            <a:ext cx="21600" cy="360000"/>
          </a:xfrm>
          <a:prstGeom prst="rect">
            <a:avLst/>
          </a:prstGeom>
          <a:solidFill>
            <a:srgbClr val="5B2122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0ED3D54-484A-185C-8C5B-A70195CF1824}"/>
              </a:ext>
            </a:extLst>
          </p:cNvPr>
          <p:cNvSpPr/>
          <p:nvPr/>
        </p:nvSpPr>
        <p:spPr>
          <a:xfrm>
            <a:off x="8393478" y="1950828"/>
            <a:ext cx="14400" cy="640800"/>
          </a:xfrm>
          <a:prstGeom prst="rect">
            <a:avLst/>
          </a:prstGeom>
          <a:solidFill>
            <a:srgbClr val="E6EAEE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F2EEBD54-01BA-1B38-5874-4C7C318BF231}"/>
              </a:ext>
            </a:extLst>
          </p:cNvPr>
          <p:cNvSpPr/>
          <p:nvPr/>
        </p:nvSpPr>
        <p:spPr>
          <a:xfrm>
            <a:off x="11116810" y="1842253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B514D77C-94E1-9DFF-92EB-FFEF93FC7093}"/>
              </a:ext>
            </a:extLst>
          </p:cNvPr>
          <p:cNvSpPr/>
          <p:nvPr/>
        </p:nvSpPr>
        <p:spPr>
          <a:xfrm>
            <a:off x="11112896" y="2362368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AF3ECC9-3239-5B41-A3B6-D73C9419C95B}"/>
              </a:ext>
            </a:extLst>
          </p:cNvPr>
          <p:cNvSpPr txBox="1"/>
          <p:nvPr/>
        </p:nvSpPr>
        <p:spPr>
          <a:xfrm>
            <a:off x="11370458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59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78CD22F1-98A4-C4C8-3DEF-C41BB4F1AF2B}"/>
              </a:ext>
            </a:extLst>
          </p:cNvPr>
          <p:cNvSpPr/>
          <p:nvPr/>
        </p:nvSpPr>
        <p:spPr>
          <a:xfrm>
            <a:off x="2470035" y="3105150"/>
            <a:ext cx="2606790" cy="1204913"/>
          </a:xfrm>
          <a:prstGeom prst="rect">
            <a:avLst/>
          </a:prstGeom>
          <a:gradFill flip="none" rotWithShape="1">
            <a:gsLst>
              <a:gs pos="0">
                <a:srgbClr val="DA9144"/>
              </a:gs>
              <a:gs pos="97000">
                <a:srgbClr val="3780E4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12FDD9-E2C6-079A-5572-8F18B8B8563C}"/>
              </a:ext>
            </a:extLst>
          </p:cNvPr>
          <p:cNvSpPr/>
          <p:nvPr/>
        </p:nvSpPr>
        <p:spPr>
          <a:xfrm>
            <a:off x="2470035" y="4088269"/>
            <a:ext cx="2606790" cy="1314450"/>
          </a:xfrm>
          <a:prstGeom prst="rect">
            <a:avLst/>
          </a:prstGeom>
          <a:gradFill flip="none" rotWithShape="1">
            <a:gsLst>
              <a:gs pos="0">
                <a:srgbClr val="FF4D81"/>
              </a:gs>
              <a:gs pos="97000">
                <a:srgbClr val="8A4BF2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509EEC-12E2-B8CB-B91E-92C7963E2434}"/>
              </a:ext>
            </a:extLst>
          </p:cNvPr>
          <p:cNvSpPr/>
          <p:nvPr/>
        </p:nvSpPr>
        <p:spPr>
          <a:xfrm>
            <a:off x="2590799" y="3262311"/>
            <a:ext cx="2347913" cy="2026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16GB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EDAD4A-37E7-9B09-7344-64503D7523C1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5BD291-1D61-9DBA-BB90-31025F0AAF58}"/>
              </a:ext>
            </a:extLst>
          </p:cNvPr>
          <p:cNvSpPr txBox="1"/>
          <p:nvPr/>
        </p:nvSpPr>
        <p:spPr>
          <a:xfrm>
            <a:off x="3274102" y="4667479"/>
            <a:ext cx="123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DDR4</a:t>
            </a:r>
            <a:r>
              <a:rPr lang="zh-CN" altLang="en-US" sz="1400" dirty="0">
                <a:solidFill>
                  <a:schemeClr val="bg1"/>
                </a:solidFill>
              </a:rPr>
              <a:t>内存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F6C043-AB21-0D0F-481A-E62482C84D93}"/>
              </a:ext>
            </a:extLst>
          </p:cNvPr>
          <p:cNvGrpSpPr/>
          <p:nvPr/>
        </p:nvGrpSpPr>
        <p:grpSpPr>
          <a:xfrm>
            <a:off x="5308485" y="3114675"/>
            <a:ext cx="2606790" cy="2297569"/>
            <a:chOff x="2622435" y="3257550"/>
            <a:chExt cx="2606790" cy="229756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7D4BEFA-50BE-478C-2594-534B629B48DD}"/>
                </a:ext>
              </a:extLst>
            </p:cNvPr>
            <p:cNvSpPr/>
            <p:nvPr/>
          </p:nvSpPr>
          <p:spPr>
            <a:xfrm>
              <a:off x="2622435" y="3257550"/>
              <a:ext cx="2606790" cy="1204913"/>
            </a:xfrm>
            <a:prstGeom prst="rect">
              <a:avLst/>
            </a:prstGeom>
            <a:gradFill flip="none" rotWithShape="1">
              <a:gsLst>
                <a:gs pos="0">
                  <a:srgbClr val="DA9144"/>
                </a:gs>
                <a:gs pos="97000">
                  <a:srgbClr val="3780E4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524FCFE-CDF8-B43F-FE20-6C97B07115D8}"/>
                </a:ext>
              </a:extLst>
            </p:cNvPr>
            <p:cNvSpPr/>
            <p:nvPr/>
          </p:nvSpPr>
          <p:spPr>
            <a:xfrm>
              <a:off x="2622435" y="4240669"/>
              <a:ext cx="2606790" cy="1314450"/>
            </a:xfrm>
            <a:prstGeom prst="rect">
              <a:avLst/>
            </a:prstGeom>
            <a:gradFill flip="none" rotWithShape="1">
              <a:gsLst>
                <a:gs pos="0">
                  <a:srgbClr val="FF4D81"/>
                </a:gs>
                <a:gs pos="97000">
                  <a:srgbClr val="8A4BF2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518734F-CDCB-3F1E-770D-5D9009199127}"/>
              </a:ext>
            </a:extLst>
          </p:cNvPr>
          <p:cNvSpPr txBox="1"/>
          <p:nvPr/>
        </p:nvSpPr>
        <p:spPr>
          <a:xfrm>
            <a:off x="3467100" y="1768841"/>
            <a:ext cx="302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制作渐变的两个矩形，使用柔化功能，叠加矩形框，突出层次感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44578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5C12D3-25BF-860E-4B56-6B22D68B4808}"/>
              </a:ext>
            </a:extLst>
          </p:cNvPr>
          <p:cNvSpPr txBox="1"/>
          <p:nvPr/>
        </p:nvSpPr>
        <p:spPr>
          <a:xfrm>
            <a:off x="1469572" y="2556365"/>
            <a:ext cx="903605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零基础教你做高逼格</a:t>
            </a:r>
            <a:r>
              <a:rPr lang="en-US" altLang="zh-CN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PPT</a:t>
            </a:r>
            <a:endParaRPr lang="zh-CN" altLang="en-US" sz="5401" kern="1600" spc="601" dirty="0">
              <a:solidFill>
                <a:schemeClr val="bg2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903A17-E3B6-3419-F78F-F2520A6D75AD}"/>
              </a:ext>
            </a:extLst>
          </p:cNvPr>
          <p:cNvSpPr/>
          <p:nvPr/>
        </p:nvSpPr>
        <p:spPr>
          <a:xfrm>
            <a:off x="1482272" y="2337637"/>
            <a:ext cx="8880927" cy="13607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63874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A057E8-51A1-C7CF-C81D-E51F12C61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9474" b="76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AE8529A-0C8B-3163-37AA-96355F50CBC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59709" y="2953327"/>
                </a:moveTo>
                <a:cubicBezTo>
                  <a:pt x="6660490" y="2958013"/>
                  <a:pt x="6659709" y="2963871"/>
                  <a:pt x="6657366" y="2970901"/>
                </a:cubicBezTo>
                <a:cubicBezTo>
                  <a:pt x="6637059" y="2979492"/>
                  <a:pt x="6611284" y="2989255"/>
                  <a:pt x="6580042" y="3000190"/>
                </a:cubicBezTo>
                <a:cubicBezTo>
                  <a:pt x="6548800" y="3011125"/>
                  <a:pt x="6530836" y="3016592"/>
                  <a:pt x="6526150" y="3016592"/>
                </a:cubicBezTo>
                <a:cubicBezTo>
                  <a:pt x="6521464" y="3016592"/>
                  <a:pt x="6519901" y="3014249"/>
                  <a:pt x="6521464" y="3009563"/>
                </a:cubicBezTo>
                <a:cubicBezTo>
                  <a:pt x="6560516" y="2989255"/>
                  <a:pt x="6606598" y="2970510"/>
                  <a:pt x="6659709" y="2953327"/>
                </a:cubicBezTo>
                <a:close/>
                <a:moveTo>
                  <a:pt x="6649165" y="2663948"/>
                </a:moveTo>
                <a:cubicBezTo>
                  <a:pt x="6651508" y="2673321"/>
                  <a:pt x="6652680" y="2688942"/>
                  <a:pt x="6652680" y="2710811"/>
                </a:cubicBezTo>
                <a:cubicBezTo>
                  <a:pt x="6619876" y="2727994"/>
                  <a:pt x="6596444" y="2735024"/>
                  <a:pt x="6582385" y="2731899"/>
                </a:cubicBezTo>
                <a:cubicBezTo>
                  <a:pt x="6597225" y="2717841"/>
                  <a:pt x="6619485" y="2695190"/>
                  <a:pt x="6649165" y="2663948"/>
                </a:cubicBezTo>
                <a:close/>
                <a:moveTo>
                  <a:pt x="5635753" y="2644031"/>
                </a:moveTo>
                <a:cubicBezTo>
                  <a:pt x="5645126" y="2644031"/>
                  <a:pt x="5652936" y="2658481"/>
                  <a:pt x="5659184" y="2687379"/>
                </a:cubicBezTo>
                <a:cubicBezTo>
                  <a:pt x="5665433" y="2716278"/>
                  <a:pt x="5668557" y="2747911"/>
                  <a:pt x="5668557" y="2782277"/>
                </a:cubicBezTo>
                <a:cubicBezTo>
                  <a:pt x="5668557" y="2816643"/>
                  <a:pt x="5666800" y="2854524"/>
                  <a:pt x="5663285" y="2895920"/>
                </a:cubicBezTo>
                <a:cubicBezTo>
                  <a:pt x="5659771" y="2937316"/>
                  <a:pt x="5656255" y="2960357"/>
                  <a:pt x="5652741" y="2965043"/>
                </a:cubicBezTo>
                <a:cubicBezTo>
                  <a:pt x="5649226" y="2969729"/>
                  <a:pt x="5643759" y="2972072"/>
                  <a:pt x="5636339" y="2972072"/>
                </a:cubicBezTo>
                <a:cubicBezTo>
                  <a:pt x="5628919" y="2972072"/>
                  <a:pt x="5612712" y="2966995"/>
                  <a:pt x="5587718" y="2956842"/>
                </a:cubicBezTo>
                <a:cubicBezTo>
                  <a:pt x="5603339" y="2887328"/>
                  <a:pt x="5618179" y="2832264"/>
                  <a:pt x="5632238" y="2791650"/>
                </a:cubicBezTo>
                <a:cubicBezTo>
                  <a:pt x="5634581" y="2784620"/>
                  <a:pt x="5635753" y="2777981"/>
                  <a:pt x="5635753" y="2771733"/>
                </a:cubicBezTo>
                <a:cubicBezTo>
                  <a:pt x="5635753" y="2742053"/>
                  <a:pt x="5608807" y="2726432"/>
                  <a:pt x="5554914" y="2724870"/>
                </a:cubicBezTo>
                <a:lnTo>
                  <a:pt x="5622865" y="2652232"/>
                </a:lnTo>
                <a:cubicBezTo>
                  <a:pt x="5628333" y="2646765"/>
                  <a:pt x="5632628" y="2644031"/>
                  <a:pt x="5635753" y="2644031"/>
                </a:cubicBezTo>
                <a:close/>
                <a:moveTo>
                  <a:pt x="5266707" y="2463609"/>
                </a:moveTo>
                <a:cubicBezTo>
                  <a:pt x="5244837" y="2463609"/>
                  <a:pt x="5221796" y="2469271"/>
                  <a:pt x="5197584" y="2480596"/>
                </a:cubicBezTo>
                <a:cubicBezTo>
                  <a:pt x="5173371" y="2491922"/>
                  <a:pt x="5126899" y="2517111"/>
                  <a:pt x="5058166" y="2556163"/>
                </a:cubicBezTo>
                <a:cubicBezTo>
                  <a:pt x="5025362" y="2574908"/>
                  <a:pt x="5003102" y="2584281"/>
                  <a:pt x="4991387" y="2584281"/>
                </a:cubicBezTo>
                <a:cubicBezTo>
                  <a:pt x="4979671" y="2584281"/>
                  <a:pt x="4968346" y="2581157"/>
                  <a:pt x="4957411" y="2574908"/>
                </a:cubicBezTo>
                <a:cubicBezTo>
                  <a:pt x="4946476" y="2568660"/>
                  <a:pt x="4938861" y="2565536"/>
                  <a:pt x="4934566" y="2565536"/>
                </a:cubicBezTo>
                <a:cubicBezTo>
                  <a:pt x="4930269" y="2565536"/>
                  <a:pt x="4928121" y="2567293"/>
                  <a:pt x="4928121" y="2570808"/>
                </a:cubicBezTo>
                <a:cubicBezTo>
                  <a:pt x="4928121" y="2574323"/>
                  <a:pt x="4933394" y="2583109"/>
                  <a:pt x="4943938" y="2597168"/>
                </a:cubicBezTo>
                <a:cubicBezTo>
                  <a:pt x="4954482" y="2611227"/>
                  <a:pt x="4971079" y="2629972"/>
                  <a:pt x="4993730" y="2653404"/>
                </a:cubicBezTo>
                <a:cubicBezTo>
                  <a:pt x="5016380" y="2676835"/>
                  <a:pt x="5031806" y="2691285"/>
                  <a:pt x="5040007" y="2696752"/>
                </a:cubicBezTo>
                <a:cubicBezTo>
                  <a:pt x="5048208" y="2702219"/>
                  <a:pt x="5056604" y="2704953"/>
                  <a:pt x="5065196" y="2704953"/>
                </a:cubicBezTo>
                <a:cubicBezTo>
                  <a:pt x="5073787" y="2704953"/>
                  <a:pt x="5083941" y="2701048"/>
                  <a:pt x="5095657" y="2693237"/>
                </a:cubicBezTo>
                <a:cubicBezTo>
                  <a:pt x="5112840" y="2708077"/>
                  <a:pt x="5126313" y="2731118"/>
                  <a:pt x="5136076" y="2762360"/>
                </a:cubicBezTo>
                <a:cubicBezTo>
                  <a:pt x="5145839" y="2793602"/>
                  <a:pt x="5150721" y="2828164"/>
                  <a:pt x="5150721" y="2866045"/>
                </a:cubicBezTo>
                <a:cubicBezTo>
                  <a:pt x="5150721" y="2903926"/>
                  <a:pt x="5146815" y="2931653"/>
                  <a:pt x="5139005" y="2949227"/>
                </a:cubicBezTo>
                <a:cubicBezTo>
                  <a:pt x="5131195" y="2966800"/>
                  <a:pt x="5116159" y="2975587"/>
                  <a:pt x="5093899" y="2975587"/>
                </a:cubicBezTo>
                <a:cubicBezTo>
                  <a:pt x="5071639" y="2975587"/>
                  <a:pt x="5036687" y="2971291"/>
                  <a:pt x="4989043" y="2962700"/>
                </a:cubicBezTo>
                <a:cubicBezTo>
                  <a:pt x="4979671" y="2961138"/>
                  <a:pt x="4974984" y="2962504"/>
                  <a:pt x="4974984" y="2966800"/>
                </a:cubicBezTo>
                <a:cubicBezTo>
                  <a:pt x="4974984" y="2971096"/>
                  <a:pt x="4992168" y="2986131"/>
                  <a:pt x="5026534" y="3011906"/>
                </a:cubicBezTo>
                <a:lnTo>
                  <a:pt x="5113230" y="3075171"/>
                </a:lnTo>
                <a:cubicBezTo>
                  <a:pt x="5135881" y="3092354"/>
                  <a:pt x="5151307" y="3100945"/>
                  <a:pt x="5159508" y="3100945"/>
                </a:cubicBezTo>
                <a:cubicBezTo>
                  <a:pt x="5167709" y="3100945"/>
                  <a:pt x="5174738" y="3097431"/>
                  <a:pt x="5180596" y="3090401"/>
                </a:cubicBezTo>
                <a:cubicBezTo>
                  <a:pt x="5186454" y="3083372"/>
                  <a:pt x="5196022" y="3065994"/>
                  <a:pt x="5209299" y="3038266"/>
                </a:cubicBezTo>
                <a:cubicBezTo>
                  <a:pt x="5222577" y="3010539"/>
                  <a:pt x="5232536" y="2980664"/>
                  <a:pt x="5239175" y="2948641"/>
                </a:cubicBezTo>
                <a:cubicBezTo>
                  <a:pt x="5245814" y="2916618"/>
                  <a:pt x="5249134" y="2876394"/>
                  <a:pt x="5249134" y="2827968"/>
                </a:cubicBezTo>
                <a:cubicBezTo>
                  <a:pt x="5249134" y="2779543"/>
                  <a:pt x="5245228" y="2744396"/>
                  <a:pt x="5237417" y="2722527"/>
                </a:cubicBezTo>
                <a:cubicBezTo>
                  <a:pt x="5229607" y="2700657"/>
                  <a:pt x="5217500" y="2686208"/>
                  <a:pt x="5201098" y="2679179"/>
                </a:cubicBezTo>
                <a:cubicBezTo>
                  <a:pt x="5190945" y="2673711"/>
                  <a:pt x="5185087" y="2658871"/>
                  <a:pt x="5183525" y="2634659"/>
                </a:cubicBezTo>
                <a:cubicBezTo>
                  <a:pt x="5219453" y="2612008"/>
                  <a:pt x="5256553" y="2595216"/>
                  <a:pt x="5294824" y="2584281"/>
                </a:cubicBezTo>
                <a:cubicBezTo>
                  <a:pt x="5340125" y="2571003"/>
                  <a:pt x="5362776" y="2549915"/>
                  <a:pt x="5362776" y="2521016"/>
                </a:cubicBezTo>
                <a:cubicBezTo>
                  <a:pt x="5362776" y="2508519"/>
                  <a:pt x="5357699" y="2495827"/>
                  <a:pt x="5347545" y="2482940"/>
                </a:cubicBezTo>
                <a:cubicBezTo>
                  <a:pt x="5337392" y="2470052"/>
                  <a:pt x="5310445" y="2463609"/>
                  <a:pt x="5266707" y="2463609"/>
                </a:cubicBezTo>
                <a:close/>
                <a:moveTo>
                  <a:pt x="6708915" y="2433148"/>
                </a:moveTo>
                <a:cubicBezTo>
                  <a:pt x="6712821" y="2433148"/>
                  <a:pt x="6714773" y="2434905"/>
                  <a:pt x="6714773" y="2438420"/>
                </a:cubicBezTo>
                <a:cubicBezTo>
                  <a:pt x="6714773" y="2441935"/>
                  <a:pt x="6711454" y="2449354"/>
                  <a:pt x="6704815" y="2460680"/>
                </a:cubicBezTo>
                <a:cubicBezTo>
                  <a:pt x="6698176" y="2472005"/>
                  <a:pt x="6688999" y="2484892"/>
                  <a:pt x="6677283" y="2499342"/>
                </a:cubicBezTo>
                <a:cubicBezTo>
                  <a:pt x="6665567" y="2513791"/>
                  <a:pt x="6648384" y="2536637"/>
                  <a:pt x="6625734" y="2567879"/>
                </a:cubicBezTo>
                <a:cubicBezTo>
                  <a:pt x="6566374" y="2573346"/>
                  <a:pt x="6530446" y="2578032"/>
                  <a:pt x="6517949" y="2581938"/>
                </a:cubicBezTo>
                <a:cubicBezTo>
                  <a:pt x="6507014" y="2556944"/>
                  <a:pt x="6494517" y="2535075"/>
                  <a:pt x="6480458" y="2516330"/>
                </a:cubicBezTo>
                <a:cubicBezTo>
                  <a:pt x="6492174" y="2492117"/>
                  <a:pt x="6502328" y="2474153"/>
                  <a:pt x="6510919" y="2462437"/>
                </a:cubicBezTo>
                <a:lnTo>
                  <a:pt x="6533179" y="2531560"/>
                </a:lnTo>
                <a:cubicBezTo>
                  <a:pt x="6534741" y="2536247"/>
                  <a:pt x="6536889" y="2538589"/>
                  <a:pt x="6539623" y="2538589"/>
                </a:cubicBezTo>
                <a:cubicBezTo>
                  <a:pt x="6542357" y="2538589"/>
                  <a:pt x="6548215" y="2533122"/>
                  <a:pt x="6557197" y="2522187"/>
                </a:cubicBezTo>
                <a:cubicBezTo>
                  <a:pt x="6566179" y="2511253"/>
                  <a:pt x="6578871" y="2502661"/>
                  <a:pt x="6595273" y="2496413"/>
                </a:cubicBezTo>
                <a:cubicBezTo>
                  <a:pt x="6630420" y="2483135"/>
                  <a:pt x="6664005" y="2463999"/>
                  <a:pt x="6696028" y="2439006"/>
                </a:cubicBezTo>
                <a:cubicBezTo>
                  <a:pt x="6700714" y="2435101"/>
                  <a:pt x="6705010" y="2433148"/>
                  <a:pt x="6708915" y="2433148"/>
                </a:cubicBezTo>
                <a:close/>
                <a:moveTo>
                  <a:pt x="5669728" y="2331221"/>
                </a:moveTo>
                <a:cubicBezTo>
                  <a:pt x="5654888" y="2331221"/>
                  <a:pt x="5640049" y="2334735"/>
                  <a:pt x="5625209" y="2341765"/>
                </a:cubicBezTo>
                <a:cubicBezTo>
                  <a:pt x="5602558" y="2352700"/>
                  <a:pt x="5562529" y="2369297"/>
                  <a:pt x="5505122" y="2391557"/>
                </a:cubicBezTo>
                <a:cubicBezTo>
                  <a:pt x="5447715" y="2413817"/>
                  <a:pt x="5409444" y="2427680"/>
                  <a:pt x="5390308" y="2433148"/>
                </a:cubicBezTo>
                <a:cubicBezTo>
                  <a:pt x="5371172" y="2438615"/>
                  <a:pt x="5358480" y="2443302"/>
                  <a:pt x="5352232" y="2447207"/>
                </a:cubicBezTo>
                <a:cubicBezTo>
                  <a:pt x="5345983" y="2451112"/>
                  <a:pt x="5342859" y="2455798"/>
                  <a:pt x="5342859" y="2461266"/>
                </a:cubicBezTo>
                <a:cubicBezTo>
                  <a:pt x="5342859" y="2472981"/>
                  <a:pt x="5355161" y="2491531"/>
                  <a:pt x="5379764" y="2516915"/>
                </a:cubicBezTo>
                <a:cubicBezTo>
                  <a:pt x="5404367" y="2542299"/>
                  <a:pt x="5432680" y="2554991"/>
                  <a:pt x="5464703" y="2554991"/>
                </a:cubicBezTo>
                <a:cubicBezTo>
                  <a:pt x="5477200" y="2554991"/>
                  <a:pt x="5488525" y="2552648"/>
                  <a:pt x="5498678" y="2547962"/>
                </a:cubicBezTo>
                <a:cubicBezTo>
                  <a:pt x="5483839" y="2566707"/>
                  <a:pt x="5464899" y="2603612"/>
                  <a:pt x="5441857" y="2658676"/>
                </a:cubicBezTo>
                <a:cubicBezTo>
                  <a:pt x="5418816" y="2713740"/>
                  <a:pt x="5404562" y="2757674"/>
                  <a:pt x="5399095" y="2790478"/>
                </a:cubicBezTo>
                <a:cubicBezTo>
                  <a:pt x="5393627" y="2823282"/>
                  <a:pt x="5390894" y="2857063"/>
                  <a:pt x="5390894" y="2891819"/>
                </a:cubicBezTo>
                <a:cubicBezTo>
                  <a:pt x="5390894" y="2926576"/>
                  <a:pt x="5396752" y="2956061"/>
                  <a:pt x="5408467" y="2980273"/>
                </a:cubicBezTo>
                <a:cubicBezTo>
                  <a:pt x="5420183" y="3004486"/>
                  <a:pt x="5431508" y="3016592"/>
                  <a:pt x="5442443" y="3016592"/>
                </a:cubicBezTo>
                <a:cubicBezTo>
                  <a:pt x="5454940" y="3016592"/>
                  <a:pt x="5461579" y="3000190"/>
                  <a:pt x="5462360" y="2967386"/>
                </a:cubicBezTo>
                <a:cubicBezTo>
                  <a:pt x="5463141" y="2934582"/>
                  <a:pt x="5466655" y="2900997"/>
                  <a:pt x="5472904" y="2866631"/>
                </a:cubicBezTo>
                <a:cubicBezTo>
                  <a:pt x="5479152" y="2832264"/>
                  <a:pt x="5487353" y="2808833"/>
                  <a:pt x="5497507" y="2796336"/>
                </a:cubicBezTo>
                <a:cubicBezTo>
                  <a:pt x="5509223" y="2797117"/>
                  <a:pt x="5517424" y="2799070"/>
                  <a:pt x="5522110" y="2802194"/>
                </a:cubicBezTo>
                <a:cubicBezTo>
                  <a:pt x="5526796" y="2805318"/>
                  <a:pt x="5529140" y="2814105"/>
                  <a:pt x="5529140" y="2828554"/>
                </a:cubicBezTo>
                <a:cubicBezTo>
                  <a:pt x="5529140" y="2843004"/>
                  <a:pt x="5522305" y="2876979"/>
                  <a:pt x="5508637" y="2930481"/>
                </a:cubicBezTo>
                <a:cubicBezTo>
                  <a:pt x="5494968" y="2983983"/>
                  <a:pt x="5470561" y="3033775"/>
                  <a:pt x="5435413" y="3079857"/>
                </a:cubicBezTo>
                <a:cubicBezTo>
                  <a:pt x="5400266" y="3125939"/>
                  <a:pt x="5359261" y="3156791"/>
                  <a:pt x="5312398" y="3172411"/>
                </a:cubicBezTo>
                <a:cubicBezTo>
                  <a:pt x="5303806" y="3175536"/>
                  <a:pt x="5299511" y="3179832"/>
                  <a:pt x="5299511" y="3185299"/>
                </a:cubicBezTo>
                <a:cubicBezTo>
                  <a:pt x="5299511" y="3190766"/>
                  <a:pt x="5304783" y="3195453"/>
                  <a:pt x="5315328" y="3199358"/>
                </a:cubicBezTo>
                <a:cubicBezTo>
                  <a:pt x="5325871" y="3203263"/>
                  <a:pt x="5337002" y="3205216"/>
                  <a:pt x="5348717" y="3205216"/>
                </a:cubicBezTo>
                <a:cubicBezTo>
                  <a:pt x="5387769" y="3205216"/>
                  <a:pt x="5430727" y="3185104"/>
                  <a:pt x="5477591" y="3144880"/>
                </a:cubicBezTo>
                <a:cubicBezTo>
                  <a:pt x="5524453" y="3104655"/>
                  <a:pt x="5558038" y="3051349"/>
                  <a:pt x="5578346" y="2984960"/>
                </a:cubicBezTo>
                <a:cubicBezTo>
                  <a:pt x="5597091" y="2993551"/>
                  <a:pt x="5609197" y="3019326"/>
                  <a:pt x="5614664" y="3062283"/>
                </a:cubicBezTo>
                <a:cubicBezTo>
                  <a:pt x="5606854" y="3061502"/>
                  <a:pt x="5600215" y="3061112"/>
                  <a:pt x="5594748" y="3061112"/>
                </a:cubicBezTo>
                <a:cubicBezTo>
                  <a:pt x="5589280" y="3061112"/>
                  <a:pt x="5586547" y="3062869"/>
                  <a:pt x="5586547" y="3066384"/>
                </a:cubicBezTo>
                <a:cubicBezTo>
                  <a:pt x="5586547" y="3069899"/>
                  <a:pt x="5602949" y="3089230"/>
                  <a:pt x="5635753" y="3124377"/>
                </a:cubicBezTo>
                <a:cubicBezTo>
                  <a:pt x="5668557" y="3159524"/>
                  <a:pt x="5700971" y="3187642"/>
                  <a:pt x="5732994" y="3208730"/>
                </a:cubicBezTo>
                <a:cubicBezTo>
                  <a:pt x="5765016" y="3229819"/>
                  <a:pt x="5790010" y="3240363"/>
                  <a:pt x="5807974" y="3240363"/>
                </a:cubicBezTo>
                <a:cubicBezTo>
                  <a:pt x="5829844" y="3240363"/>
                  <a:pt x="5840778" y="3229819"/>
                  <a:pt x="5840778" y="3208730"/>
                </a:cubicBezTo>
                <a:cubicBezTo>
                  <a:pt x="5840778" y="3197015"/>
                  <a:pt x="5836287" y="3180027"/>
                  <a:pt x="5827305" y="3157767"/>
                </a:cubicBezTo>
                <a:cubicBezTo>
                  <a:pt x="5818324" y="3135507"/>
                  <a:pt x="5802116" y="3116566"/>
                  <a:pt x="5778685" y="3100945"/>
                </a:cubicBezTo>
                <a:cubicBezTo>
                  <a:pt x="5755253" y="3085325"/>
                  <a:pt x="5718935" y="3074390"/>
                  <a:pt x="5669728" y="3068142"/>
                </a:cubicBezTo>
                <a:cubicBezTo>
                  <a:pt x="5714248" y="3030651"/>
                  <a:pt x="5740609" y="2993161"/>
                  <a:pt x="5748810" y="2955670"/>
                </a:cubicBezTo>
                <a:cubicBezTo>
                  <a:pt x="5757011" y="2918180"/>
                  <a:pt x="5761111" y="2882447"/>
                  <a:pt x="5761111" y="2848471"/>
                </a:cubicBezTo>
                <a:cubicBezTo>
                  <a:pt x="5761111" y="2814495"/>
                  <a:pt x="5758378" y="2776224"/>
                  <a:pt x="5752910" y="2733657"/>
                </a:cubicBezTo>
                <a:cubicBezTo>
                  <a:pt x="5747443" y="2691090"/>
                  <a:pt x="5744514" y="2662386"/>
                  <a:pt x="5744123" y="2647546"/>
                </a:cubicBezTo>
                <a:cubicBezTo>
                  <a:pt x="5743733" y="2632706"/>
                  <a:pt x="5739632" y="2619428"/>
                  <a:pt x="5731822" y="2607712"/>
                </a:cubicBezTo>
                <a:cubicBezTo>
                  <a:pt x="5724012" y="2595997"/>
                  <a:pt x="5709952" y="2582328"/>
                  <a:pt x="5689646" y="2566707"/>
                </a:cubicBezTo>
                <a:cubicBezTo>
                  <a:pt x="5669338" y="2551086"/>
                  <a:pt x="5654888" y="2543276"/>
                  <a:pt x="5646297" y="2543276"/>
                </a:cubicBezTo>
                <a:cubicBezTo>
                  <a:pt x="5622865" y="2543276"/>
                  <a:pt x="5588499" y="2570613"/>
                  <a:pt x="5543198" y="2625286"/>
                </a:cubicBezTo>
                <a:cubicBezTo>
                  <a:pt x="5543979" y="2612789"/>
                  <a:pt x="5550032" y="2595216"/>
                  <a:pt x="5561358" y="2572565"/>
                </a:cubicBezTo>
                <a:cubicBezTo>
                  <a:pt x="5572683" y="2549915"/>
                  <a:pt x="5588109" y="2532341"/>
                  <a:pt x="5607635" y="2519844"/>
                </a:cubicBezTo>
                <a:cubicBezTo>
                  <a:pt x="5627161" y="2507347"/>
                  <a:pt x="5665433" y="2486650"/>
                  <a:pt x="5722449" y="2457751"/>
                </a:cubicBezTo>
                <a:cubicBezTo>
                  <a:pt x="5751349" y="2442911"/>
                  <a:pt x="5765798" y="2428266"/>
                  <a:pt x="5765798" y="2413817"/>
                </a:cubicBezTo>
                <a:cubicBezTo>
                  <a:pt x="5765798" y="2399367"/>
                  <a:pt x="5753496" y="2381989"/>
                  <a:pt x="5728893" y="2361682"/>
                </a:cubicBezTo>
                <a:cubicBezTo>
                  <a:pt x="5704290" y="2341374"/>
                  <a:pt x="5684568" y="2331221"/>
                  <a:pt x="5669728" y="2331221"/>
                </a:cubicBezTo>
                <a:close/>
                <a:moveTo>
                  <a:pt x="6633349" y="2264441"/>
                </a:moveTo>
                <a:cubicBezTo>
                  <a:pt x="6639988" y="2264441"/>
                  <a:pt x="6643307" y="2267565"/>
                  <a:pt x="6643307" y="2273814"/>
                </a:cubicBezTo>
                <a:cubicBezTo>
                  <a:pt x="6643307" y="2283967"/>
                  <a:pt x="6640769" y="2295097"/>
                  <a:pt x="6635692" y="2307203"/>
                </a:cubicBezTo>
                <a:cubicBezTo>
                  <a:pt x="6630615" y="2319310"/>
                  <a:pt x="6621438" y="2331025"/>
                  <a:pt x="6608160" y="2342351"/>
                </a:cubicBezTo>
                <a:cubicBezTo>
                  <a:pt x="6594882" y="2353676"/>
                  <a:pt x="6583557" y="2368516"/>
                  <a:pt x="6574184" y="2386871"/>
                </a:cubicBezTo>
                <a:cubicBezTo>
                  <a:pt x="6564812" y="2405225"/>
                  <a:pt x="6553096" y="2415184"/>
                  <a:pt x="6539037" y="2416746"/>
                </a:cubicBezTo>
                <a:cubicBezTo>
                  <a:pt x="6541380" y="2398782"/>
                  <a:pt x="6551729" y="2375155"/>
                  <a:pt x="6570084" y="2345865"/>
                </a:cubicBezTo>
                <a:cubicBezTo>
                  <a:pt x="6588439" y="2316576"/>
                  <a:pt x="6601912" y="2295683"/>
                  <a:pt x="6610503" y="2283186"/>
                </a:cubicBezTo>
                <a:cubicBezTo>
                  <a:pt x="6619095" y="2270689"/>
                  <a:pt x="6626710" y="2264441"/>
                  <a:pt x="6633349" y="2264441"/>
                </a:cubicBezTo>
                <a:close/>
                <a:moveTo>
                  <a:pt x="6656780" y="2233980"/>
                </a:moveTo>
                <a:cubicBezTo>
                  <a:pt x="6646236" y="2233980"/>
                  <a:pt x="6637254" y="2237104"/>
                  <a:pt x="6629834" y="2243353"/>
                </a:cubicBezTo>
                <a:cubicBezTo>
                  <a:pt x="6622414" y="2249601"/>
                  <a:pt x="6604255" y="2276547"/>
                  <a:pt x="6575356" y="2324191"/>
                </a:cubicBezTo>
                <a:cubicBezTo>
                  <a:pt x="6546457" y="2371835"/>
                  <a:pt x="6510919" y="2432757"/>
                  <a:pt x="6468743" y="2506957"/>
                </a:cubicBezTo>
                <a:cubicBezTo>
                  <a:pt x="6457808" y="2501490"/>
                  <a:pt x="6449412" y="2498756"/>
                  <a:pt x="6443554" y="2498756"/>
                </a:cubicBezTo>
                <a:cubicBezTo>
                  <a:pt x="6437696" y="2498756"/>
                  <a:pt x="6431252" y="2499927"/>
                  <a:pt x="6424223" y="2502271"/>
                </a:cubicBezTo>
                <a:cubicBezTo>
                  <a:pt x="6417193" y="2504614"/>
                  <a:pt x="6413679" y="2506957"/>
                  <a:pt x="6413679" y="2509300"/>
                </a:cubicBezTo>
                <a:cubicBezTo>
                  <a:pt x="6413679" y="2511643"/>
                  <a:pt x="6417974" y="2515158"/>
                  <a:pt x="6426566" y="2519844"/>
                </a:cubicBezTo>
                <a:cubicBezTo>
                  <a:pt x="6435157" y="2524531"/>
                  <a:pt x="6439453" y="2531951"/>
                  <a:pt x="6439453" y="2542104"/>
                </a:cubicBezTo>
                <a:cubicBezTo>
                  <a:pt x="6439453" y="2552258"/>
                  <a:pt x="6437110" y="2564950"/>
                  <a:pt x="6432424" y="2580180"/>
                </a:cubicBezTo>
                <a:cubicBezTo>
                  <a:pt x="6427737" y="2595411"/>
                  <a:pt x="6424027" y="2606150"/>
                  <a:pt x="6421294" y="2612399"/>
                </a:cubicBezTo>
                <a:cubicBezTo>
                  <a:pt x="6418560" y="2618647"/>
                  <a:pt x="6415631" y="2621771"/>
                  <a:pt x="6412507" y="2621771"/>
                </a:cubicBezTo>
                <a:cubicBezTo>
                  <a:pt x="6409383" y="2621771"/>
                  <a:pt x="6405478" y="2618647"/>
                  <a:pt x="6400791" y="2612399"/>
                </a:cubicBezTo>
                <a:cubicBezTo>
                  <a:pt x="6399229" y="2615523"/>
                  <a:pt x="6398448" y="2622162"/>
                  <a:pt x="6398448" y="2632315"/>
                </a:cubicBezTo>
                <a:cubicBezTo>
                  <a:pt x="6387513" y="2642469"/>
                  <a:pt x="6373064" y="2649889"/>
                  <a:pt x="6355100" y="2654575"/>
                </a:cubicBezTo>
                <a:cubicBezTo>
                  <a:pt x="6362910" y="2576470"/>
                  <a:pt x="6370330" y="2527264"/>
                  <a:pt x="6377360" y="2506957"/>
                </a:cubicBezTo>
                <a:cubicBezTo>
                  <a:pt x="6380484" y="2497584"/>
                  <a:pt x="6382046" y="2487431"/>
                  <a:pt x="6382046" y="2476496"/>
                </a:cubicBezTo>
                <a:cubicBezTo>
                  <a:pt x="6382046" y="2451502"/>
                  <a:pt x="6374821" y="2428852"/>
                  <a:pt x="6360372" y="2408545"/>
                </a:cubicBezTo>
                <a:cubicBezTo>
                  <a:pt x="6345922" y="2388238"/>
                  <a:pt x="6326982" y="2376131"/>
                  <a:pt x="6303551" y="2372226"/>
                </a:cubicBezTo>
                <a:cubicBezTo>
                  <a:pt x="6291054" y="2369883"/>
                  <a:pt x="6282462" y="2365978"/>
                  <a:pt x="6277776" y="2360510"/>
                </a:cubicBezTo>
                <a:cubicBezTo>
                  <a:pt x="6273090" y="2355043"/>
                  <a:pt x="6269575" y="2352309"/>
                  <a:pt x="6267232" y="2352309"/>
                </a:cubicBezTo>
                <a:cubicBezTo>
                  <a:pt x="6261764" y="2352309"/>
                  <a:pt x="6259031" y="2354847"/>
                  <a:pt x="6259031" y="2359924"/>
                </a:cubicBezTo>
                <a:cubicBezTo>
                  <a:pt x="6259031" y="2365001"/>
                  <a:pt x="6260593" y="2376326"/>
                  <a:pt x="6263717" y="2393900"/>
                </a:cubicBezTo>
                <a:cubicBezTo>
                  <a:pt x="6266841" y="2411474"/>
                  <a:pt x="6272113" y="2426118"/>
                  <a:pt x="6279533" y="2437834"/>
                </a:cubicBezTo>
                <a:cubicBezTo>
                  <a:pt x="6286953" y="2449550"/>
                  <a:pt x="6290663" y="2463609"/>
                  <a:pt x="6290663" y="2480011"/>
                </a:cubicBezTo>
                <a:cubicBezTo>
                  <a:pt x="6290663" y="2496413"/>
                  <a:pt x="6289882" y="2514182"/>
                  <a:pt x="6288320" y="2533317"/>
                </a:cubicBezTo>
                <a:cubicBezTo>
                  <a:pt x="6286758" y="2552453"/>
                  <a:pt x="6285977" y="2576470"/>
                  <a:pt x="6285977" y="2605369"/>
                </a:cubicBezTo>
                <a:cubicBezTo>
                  <a:pt x="6285977" y="2620990"/>
                  <a:pt x="6282853" y="2628801"/>
                  <a:pt x="6276604" y="2628801"/>
                </a:cubicBezTo>
                <a:cubicBezTo>
                  <a:pt x="6274261" y="2628801"/>
                  <a:pt x="6269184" y="2628020"/>
                  <a:pt x="6261374" y="2626458"/>
                </a:cubicBezTo>
                <a:cubicBezTo>
                  <a:pt x="6253563" y="2624895"/>
                  <a:pt x="6248096" y="2623724"/>
                  <a:pt x="6244972" y="2622943"/>
                </a:cubicBezTo>
                <a:cubicBezTo>
                  <a:pt x="6262936" y="2643250"/>
                  <a:pt x="6271137" y="2672149"/>
                  <a:pt x="6269575" y="2709639"/>
                </a:cubicBezTo>
                <a:cubicBezTo>
                  <a:pt x="6252392" y="2724479"/>
                  <a:pt x="6224664" y="2737367"/>
                  <a:pt x="6186393" y="2748301"/>
                </a:cubicBezTo>
                <a:cubicBezTo>
                  <a:pt x="6191079" y="2678007"/>
                  <a:pt x="6195961" y="2632315"/>
                  <a:pt x="6201038" y="2611227"/>
                </a:cubicBezTo>
                <a:cubicBezTo>
                  <a:pt x="6206115" y="2590139"/>
                  <a:pt x="6208653" y="2573541"/>
                  <a:pt x="6208653" y="2561435"/>
                </a:cubicBezTo>
                <a:cubicBezTo>
                  <a:pt x="6208653" y="2549329"/>
                  <a:pt x="6206700" y="2538589"/>
                  <a:pt x="6202795" y="2529217"/>
                </a:cubicBezTo>
                <a:cubicBezTo>
                  <a:pt x="6198890" y="2519844"/>
                  <a:pt x="6194789" y="2515158"/>
                  <a:pt x="6190494" y="2515158"/>
                </a:cubicBezTo>
                <a:cubicBezTo>
                  <a:pt x="6186198" y="2515158"/>
                  <a:pt x="6183659" y="2518477"/>
                  <a:pt x="6182878" y="2525116"/>
                </a:cubicBezTo>
                <a:cubicBezTo>
                  <a:pt x="6182097" y="2531755"/>
                  <a:pt x="6180145" y="2537223"/>
                  <a:pt x="6177020" y="2541519"/>
                </a:cubicBezTo>
                <a:cubicBezTo>
                  <a:pt x="6173896" y="2545814"/>
                  <a:pt x="6166867" y="2551868"/>
                  <a:pt x="6155932" y="2559678"/>
                </a:cubicBezTo>
                <a:cubicBezTo>
                  <a:pt x="6144997" y="2567488"/>
                  <a:pt x="6136015" y="2579204"/>
                  <a:pt x="6128986" y="2594825"/>
                </a:cubicBezTo>
                <a:cubicBezTo>
                  <a:pt x="6121956" y="2610446"/>
                  <a:pt x="6118051" y="2624895"/>
                  <a:pt x="6117270" y="2638173"/>
                </a:cubicBezTo>
                <a:cubicBezTo>
                  <a:pt x="6116489" y="2685036"/>
                  <a:pt x="6112584" y="2722136"/>
                  <a:pt x="6105554" y="2749473"/>
                </a:cubicBezTo>
                <a:cubicBezTo>
                  <a:pt x="6103211" y="2758065"/>
                  <a:pt x="6102040" y="2766266"/>
                  <a:pt x="6102040" y="2774076"/>
                </a:cubicBezTo>
                <a:cubicBezTo>
                  <a:pt x="6102040" y="2795946"/>
                  <a:pt x="6113365" y="2818986"/>
                  <a:pt x="6136015" y="2843199"/>
                </a:cubicBezTo>
                <a:cubicBezTo>
                  <a:pt x="6158666" y="2867412"/>
                  <a:pt x="6177997" y="2879518"/>
                  <a:pt x="6194008" y="2879518"/>
                </a:cubicBezTo>
                <a:cubicBezTo>
                  <a:pt x="6210020" y="2879518"/>
                  <a:pt x="6226617" y="2869559"/>
                  <a:pt x="6243800" y="2849643"/>
                </a:cubicBezTo>
                <a:cubicBezTo>
                  <a:pt x="6260983" y="2829726"/>
                  <a:pt x="6286758" y="2807271"/>
                  <a:pt x="6321124" y="2782277"/>
                </a:cubicBezTo>
                <a:cubicBezTo>
                  <a:pt x="6326591" y="2785401"/>
                  <a:pt x="6331278" y="2786963"/>
                  <a:pt x="6335183" y="2786963"/>
                </a:cubicBezTo>
                <a:cubicBezTo>
                  <a:pt x="6339088" y="2786963"/>
                  <a:pt x="6343189" y="2782668"/>
                  <a:pt x="6347485" y="2774076"/>
                </a:cubicBezTo>
                <a:cubicBezTo>
                  <a:pt x="6351780" y="2765484"/>
                  <a:pt x="6360958" y="2754159"/>
                  <a:pt x="6375017" y="2740100"/>
                </a:cubicBezTo>
                <a:cubicBezTo>
                  <a:pt x="6389076" y="2726041"/>
                  <a:pt x="6399620" y="2719012"/>
                  <a:pt x="6406649" y="2719012"/>
                </a:cubicBezTo>
                <a:cubicBezTo>
                  <a:pt x="6408992" y="2719012"/>
                  <a:pt x="6412507" y="2720965"/>
                  <a:pt x="6417193" y="2724870"/>
                </a:cubicBezTo>
                <a:cubicBezTo>
                  <a:pt x="6421880" y="2728775"/>
                  <a:pt x="6427737" y="2730728"/>
                  <a:pt x="6434767" y="2730728"/>
                </a:cubicBezTo>
                <a:cubicBezTo>
                  <a:pt x="6447264" y="2730728"/>
                  <a:pt x="6457808" y="2719403"/>
                  <a:pt x="6466399" y="2696752"/>
                </a:cubicBezTo>
                <a:cubicBezTo>
                  <a:pt x="6474991" y="2678007"/>
                  <a:pt x="6486316" y="2663948"/>
                  <a:pt x="6500375" y="2654575"/>
                </a:cubicBezTo>
                <a:cubicBezTo>
                  <a:pt x="6515215" y="2653794"/>
                  <a:pt x="6526931" y="2653404"/>
                  <a:pt x="6535522" y="2653404"/>
                </a:cubicBezTo>
                <a:cubicBezTo>
                  <a:pt x="6544114" y="2653404"/>
                  <a:pt x="6551534" y="2654185"/>
                  <a:pt x="6557782" y="2655747"/>
                </a:cubicBezTo>
                <a:cubicBezTo>
                  <a:pt x="6532789" y="2690894"/>
                  <a:pt x="6498227" y="2732290"/>
                  <a:pt x="6454098" y="2779934"/>
                </a:cubicBezTo>
                <a:cubicBezTo>
                  <a:pt x="6409969" y="2827578"/>
                  <a:pt x="6379312" y="2855891"/>
                  <a:pt x="6362129" y="2864873"/>
                </a:cubicBezTo>
                <a:cubicBezTo>
                  <a:pt x="6344946" y="2873855"/>
                  <a:pt x="6329130" y="2878346"/>
                  <a:pt x="6314681" y="2878346"/>
                </a:cubicBezTo>
                <a:cubicBezTo>
                  <a:pt x="6300231" y="2878346"/>
                  <a:pt x="6287344" y="2877175"/>
                  <a:pt x="6276018" y="2874832"/>
                </a:cubicBezTo>
                <a:cubicBezTo>
                  <a:pt x="6264693" y="2872488"/>
                  <a:pt x="6259031" y="2875222"/>
                  <a:pt x="6259031" y="2883032"/>
                </a:cubicBezTo>
                <a:cubicBezTo>
                  <a:pt x="6259031" y="2890843"/>
                  <a:pt x="6263326" y="2899825"/>
                  <a:pt x="6271918" y="2909979"/>
                </a:cubicBezTo>
                <a:cubicBezTo>
                  <a:pt x="6280510" y="2920133"/>
                  <a:pt x="6293006" y="2925209"/>
                  <a:pt x="6309408" y="2925209"/>
                </a:cubicBezTo>
                <a:cubicBezTo>
                  <a:pt x="6325810" y="2925209"/>
                  <a:pt x="6353928" y="2914665"/>
                  <a:pt x="6393762" y="2893577"/>
                </a:cubicBezTo>
                <a:cubicBezTo>
                  <a:pt x="6433595" y="2872488"/>
                  <a:pt x="6474991" y="2839684"/>
                  <a:pt x="6517949" y="2795164"/>
                </a:cubicBezTo>
                <a:cubicBezTo>
                  <a:pt x="6554658" y="2806880"/>
                  <a:pt x="6590196" y="2813519"/>
                  <a:pt x="6624562" y="2815081"/>
                </a:cubicBezTo>
                <a:cubicBezTo>
                  <a:pt x="6599568" y="2835389"/>
                  <a:pt x="6581995" y="2850619"/>
                  <a:pt x="6571841" y="2860773"/>
                </a:cubicBezTo>
                <a:cubicBezTo>
                  <a:pt x="6566374" y="2866240"/>
                  <a:pt x="6557197" y="2868974"/>
                  <a:pt x="6544309" y="2868974"/>
                </a:cubicBezTo>
                <a:cubicBezTo>
                  <a:pt x="6531422" y="2868974"/>
                  <a:pt x="6523026" y="2874636"/>
                  <a:pt x="6519120" y="2885962"/>
                </a:cubicBezTo>
                <a:cubicBezTo>
                  <a:pt x="6515215" y="2897287"/>
                  <a:pt x="6513262" y="2906659"/>
                  <a:pt x="6513262" y="2914079"/>
                </a:cubicBezTo>
                <a:cubicBezTo>
                  <a:pt x="6513262" y="2921499"/>
                  <a:pt x="6519316" y="2926967"/>
                  <a:pt x="6531422" y="2930481"/>
                </a:cubicBezTo>
                <a:cubicBezTo>
                  <a:pt x="6543528" y="2933996"/>
                  <a:pt x="6565983" y="2937316"/>
                  <a:pt x="6598787" y="2940440"/>
                </a:cubicBezTo>
                <a:cubicBezTo>
                  <a:pt x="6569107" y="2972463"/>
                  <a:pt x="6533960" y="2994723"/>
                  <a:pt x="6493346" y="3007220"/>
                </a:cubicBezTo>
                <a:cubicBezTo>
                  <a:pt x="6475381" y="3008001"/>
                  <a:pt x="6466399" y="3019326"/>
                  <a:pt x="6466399" y="3041195"/>
                </a:cubicBezTo>
                <a:cubicBezTo>
                  <a:pt x="6466399" y="3052911"/>
                  <a:pt x="6472062" y="3063065"/>
                  <a:pt x="6483387" y="3071656"/>
                </a:cubicBezTo>
                <a:cubicBezTo>
                  <a:pt x="6494712" y="3080248"/>
                  <a:pt x="6509162" y="3084543"/>
                  <a:pt x="6526736" y="3084543"/>
                </a:cubicBezTo>
                <a:cubicBezTo>
                  <a:pt x="6544309" y="3084543"/>
                  <a:pt x="6562664" y="3079271"/>
                  <a:pt x="6581800" y="3068727"/>
                </a:cubicBezTo>
                <a:cubicBezTo>
                  <a:pt x="6600935" y="3058183"/>
                  <a:pt x="6630810" y="3042757"/>
                  <a:pt x="6671425" y="3022450"/>
                </a:cubicBezTo>
                <a:cubicBezTo>
                  <a:pt x="6672206" y="3056816"/>
                  <a:pt x="6674354" y="3098798"/>
                  <a:pt x="6677869" y="3148394"/>
                </a:cubicBezTo>
                <a:cubicBezTo>
                  <a:pt x="6681383" y="3197991"/>
                  <a:pt x="6686851" y="3243683"/>
                  <a:pt x="6694271" y="3285469"/>
                </a:cubicBezTo>
                <a:cubicBezTo>
                  <a:pt x="6701691" y="3327255"/>
                  <a:pt x="6706767" y="3349905"/>
                  <a:pt x="6709501" y="3353420"/>
                </a:cubicBezTo>
                <a:cubicBezTo>
                  <a:pt x="6712235" y="3356935"/>
                  <a:pt x="6715554" y="3358692"/>
                  <a:pt x="6719460" y="3358692"/>
                </a:cubicBezTo>
                <a:cubicBezTo>
                  <a:pt x="6726489" y="3358692"/>
                  <a:pt x="6730004" y="3353225"/>
                  <a:pt x="6730004" y="3342290"/>
                </a:cubicBezTo>
                <a:cubicBezTo>
                  <a:pt x="6731566" y="3264185"/>
                  <a:pt x="6738595" y="3148590"/>
                  <a:pt x="6751092" y="2995504"/>
                </a:cubicBezTo>
                <a:cubicBezTo>
                  <a:pt x="6796393" y="2993161"/>
                  <a:pt x="6836617" y="2995504"/>
                  <a:pt x="6871764" y="3002533"/>
                </a:cubicBezTo>
                <a:cubicBezTo>
                  <a:pt x="6881918" y="3004876"/>
                  <a:pt x="6890510" y="3006048"/>
                  <a:pt x="6897539" y="3006048"/>
                </a:cubicBezTo>
                <a:cubicBezTo>
                  <a:pt x="6912379" y="3006048"/>
                  <a:pt x="6919799" y="2999604"/>
                  <a:pt x="6919799" y="2986717"/>
                </a:cubicBezTo>
                <a:cubicBezTo>
                  <a:pt x="6919799" y="2973830"/>
                  <a:pt x="6912184" y="2959380"/>
                  <a:pt x="6896953" y="2943369"/>
                </a:cubicBezTo>
                <a:cubicBezTo>
                  <a:pt x="6881723" y="2927357"/>
                  <a:pt x="6864735" y="2919351"/>
                  <a:pt x="6845990" y="2919351"/>
                </a:cubicBezTo>
                <a:lnTo>
                  <a:pt x="6803813" y="2924038"/>
                </a:lnTo>
                <a:cubicBezTo>
                  <a:pt x="6786630" y="2926381"/>
                  <a:pt x="6770228" y="2927162"/>
                  <a:pt x="6754607" y="2926381"/>
                </a:cubicBezTo>
                <a:cubicBezTo>
                  <a:pt x="6755388" y="2905292"/>
                  <a:pt x="6767299" y="2890453"/>
                  <a:pt x="6790340" y="2881861"/>
                </a:cubicBezTo>
                <a:cubicBezTo>
                  <a:pt x="6813381" y="2873269"/>
                  <a:pt x="6824901" y="2862920"/>
                  <a:pt x="6824901" y="2850814"/>
                </a:cubicBezTo>
                <a:cubicBezTo>
                  <a:pt x="6824901" y="2838708"/>
                  <a:pt x="6820996" y="2828945"/>
                  <a:pt x="6813186" y="2821525"/>
                </a:cubicBezTo>
                <a:cubicBezTo>
                  <a:pt x="6805375" y="2814105"/>
                  <a:pt x="6791707" y="2809223"/>
                  <a:pt x="6772180" y="2806880"/>
                </a:cubicBezTo>
                <a:cubicBezTo>
                  <a:pt x="6762027" y="2805318"/>
                  <a:pt x="6756950" y="2801218"/>
                  <a:pt x="6756950" y="2794579"/>
                </a:cubicBezTo>
                <a:cubicBezTo>
                  <a:pt x="6756950" y="2787940"/>
                  <a:pt x="6760660" y="2781106"/>
                  <a:pt x="6768080" y="2774076"/>
                </a:cubicBezTo>
                <a:cubicBezTo>
                  <a:pt x="6775500" y="2767047"/>
                  <a:pt x="6784677" y="2761579"/>
                  <a:pt x="6795612" y="2757674"/>
                </a:cubicBezTo>
                <a:cubicBezTo>
                  <a:pt x="6824511" y="2746739"/>
                  <a:pt x="6838960" y="2731899"/>
                  <a:pt x="6838960" y="2713154"/>
                </a:cubicBezTo>
                <a:cubicBezTo>
                  <a:pt x="6838960" y="2703782"/>
                  <a:pt x="6835836" y="2692066"/>
                  <a:pt x="6829588" y="2678007"/>
                </a:cubicBezTo>
                <a:cubicBezTo>
                  <a:pt x="6823339" y="2663948"/>
                  <a:pt x="6811233" y="2656919"/>
                  <a:pt x="6793269" y="2656919"/>
                </a:cubicBezTo>
                <a:cubicBezTo>
                  <a:pt x="6760465" y="2656919"/>
                  <a:pt x="6742501" y="2650280"/>
                  <a:pt x="6739376" y="2637002"/>
                </a:cubicBezTo>
                <a:cubicBezTo>
                  <a:pt x="6739376" y="2632315"/>
                  <a:pt x="6742501" y="2628020"/>
                  <a:pt x="6748749" y="2624115"/>
                </a:cubicBezTo>
                <a:cubicBezTo>
                  <a:pt x="6792488" y="2623333"/>
                  <a:pt x="6835445" y="2624505"/>
                  <a:pt x="6877622" y="2627629"/>
                </a:cubicBezTo>
                <a:cubicBezTo>
                  <a:pt x="6919799" y="2630753"/>
                  <a:pt x="6949479" y="2634659"/>
                  <a:pt x="6966662" y="2639345"/>
                </a:cubicBezTo>
                <a:cubicBezTo>
                  <a:pt x="6973691" y="2640907"/>
                  <a:pt x="6979549" y="2641688"/>
                  <a:pt x="6984236" y="2641688"/>
                </a:cubicBezTo>
                <a:cubicBezTo>
                  <a:pt x="6996732" y="2641688"/>
                  <a:pt x="7002981" y="2637588"/>
                  <a:pt x="7002981" y="2629387"/>
                </a:cubicBezTo>
                <a:cubicBezTo>
                  <a:pt x="7002981" y="2621185"/>
                  <a:pt x="6994975" y="2605369"/>
                  <a:pt x="6978963" y="2581938"/>
                </a:cubicBezTo>
                <a:cubicBezTo>
                  <a:pt x="6962952" y="2558506"/>
                  <a:pt x="6940106" y="2546791"/>
                  <a:pt x="6910426" y="2546791"/>
                </a:cubicBezTo>
                <a:cubicBezTo>
                  <a:pt x="6909645" y="2546791"/>
                  <a:pt x="6891095" y="2548548"/>
                  <a:pt x="6854777" y="2552063"/>
                </a:cubicBezTo>
                <a:cubicBezTo>
                  <a:pt x="6818458" y="2555577"/>
                  <a:pt x="6781944" y="2557725"/>
                  <a:pt x="6745234" y="2558506"/>
                </a:cubicBezTo>
                <a:cubicBezTo>
                  <a:pt x="6768666" y="2531951"/>
                  <a:pt x="6784287" y="2512425"/>
                  <a:pt x="6792097" y="2499927"/>
                </a:cubicBezTo>
                <a:cubicBezTo>
                  <a:pt x="6799908" y="2487431"/>
                  <a:pt x="6803813" y="2476106"/>
                  <a:pt x="6803813" y="2465952"/>
                </a:cubicBezTo>
                <a:cubicBezTo>
                  <a:pt x="6803813" y="2441739"/>
                  <a:pt x="6797955" y="2420456"/>
                  <a:pt x="6786239" y="2402101"/>
                </a:cubicBezTo>
                <a:cubicBezTo>
                  <a:pt x="6774524" y="2383746"/>
                  <a:pt x="6757341" y="2374569"/>
                  <a:pt x="6734690" y="2374569"/>
                </a:cubicBezTo>
                <a:cubicBezTo>
                  <a:pt x="6723755" y="2374569"/>
                  <a:pt x="6711649" y="2376912"/>
                  <a:pt x="6698371" y="2381599"/>
                </a:cubicBezTo>
                <a:cubicBezTo>
                  <a:pt x="6703058" y="2368321"/>
                  <a:pt x="6710087" y="2359924"/>
                  <a:pt x="6719460" y="2356410"/>
                </a:cubicBezTo>
                <a:cubicBezTo>
                  <a:pt x="6728832" y="2352895"/>
                  <a:pt x="6733519" y="2347232"/>
                  <a:pt x="6733519" y="2339422"/>
                </a:cubicBezTo>
                <a:cubicBezTo>
                  <a:pt x="6733519" y="2331611"/>
                  <a:pt x="6730199" y="2318333"/>
                  <a:pt x="6723560" y="2299588"/>
                </a:cubicBezTo>
                <a:cubicBezTo>
                  <a:pt x="6716921" y="2280843"/>
                  <a:pt x="6706767" y="2265222"/>
                  <a:pt x="6693099" y="2252725"/>
                </a:cubicBezTo>
                <a:cubicBezTo>
                  <a:pt x="6679431" y="2240229"/>
                  <a:pt x="6667325" y="2233980"/>
                  <a:pt x="6656780" y="22339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A60857-B185-8BC3-25ED-2D387B04F7AB}"/>
              </a:ext>
            </a:extLst>
          </p:cNvPr>
          <p:cNvSpPr txBox="1"/>
          <p:nvPr/>
        </p:nvSpPr>
        <p:spPr>
          <a:xfrm>
            <a:off x="4086225" y="3429002"/>
            <a:ext cx="4657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仰望的是，站在顶峰的人</a:t>
            </a:r>
          </a:p>
        </p:txBody>
      </p:sp>
    </p:spTree>
    <p:extLst>
      <p:ext uri="{BB962C8B-B14F-4D97-AF65-F5344CB8AC3E}">
        <p14:creationId xmlns:p14="http://schemas.microsoft.com/office/powerpoint/2010/main" val="238187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0B52157-3403-650E-D3EF-9D66C788200F}"/>
              </a:ext>
            </a:extLst>
          </p:cNvPr>
          <p:cNvSpPr txBox="1"/>
          <p:nvPr/>
        </p:nvSpPr>
        <p:spPr>
          <a:xfrm>
            <a:off x="1332491" y="1362794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E2393-0BF0-CF77-C3DC-A7C521BAB463}"/>
              </a:ext>
            </a:extLst>
          </p:cNvPr>
          <p:cNvSpPr txBox="1"/>
          <p:nvPr/>
        </p:nvSpPr>
        <p:spPr>
          <a:xfrm>
            <a:off x="1332491" y="1732254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1C7C7F-9D63-8283-A17F-5C4EF5DBEA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789EB1-3A90-D740-F31B-5ADC05E8B0FB}"/>
              </a:ext>
            </a:extLst>
          </p:cNvPr>
          <p:cNvSpPr txBox="1"/>
          <p:nvPr/>
        </p:nvSpPr>
        <p:spPr>
          <a:xfrm>
            <a:off x="7406697" y="1341026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3B2136-CB12-62E6-1ADB-615609894779}"/>
              </a:ext>
            </a:extLst>
          </p:cNvPr>
          <p:cNvSpPr txBox="1"/>
          <p:nvPr/>
        </p:nvSpPr>
        <p:spPr>
          <a:xfrm>
            <a:off x="7406697" y="1710486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2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-38595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8094D6-2CC0-7D5E-0934-8A645E18B480}"/>
              </a:ext>
            </a:extLst>
          </p:cNvPr>
          <p:cNvCxnSpPr>
            <a:cxnSpLocks/>
          </p:cNvCxnSpPr>
          <p:nvPr/>
        </p:nvCxnSpPr>
        <p:spPr>
          <a:xfrm flipV="1">
            <a:off x="1081314" y="4129314"/>
            <a:ext cx="10032093" cy="52161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EF878C1-ECB8-AF52-545E-D3E5D3E1D56C}"/>
              </a:ext>
            </a:extLst>
          </p:cNvPr>
          <p:cNvSpPr txBox="1"/>
          <p:nvPr/>
        </p:nvSpPr>
        <p:spPr>
          <a:xfrm>
            <a:off x="3825874" y="2767280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90000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431B63-B1A2-365C-C7DE-3FC4DEECD7CB}"/>
              </a:ext>
            </a:extLst>
          </p:cNvPr>
          <p:cNvSpPr txBox="1"/>
          <p:nvPr/>
        </p:nvSpPr>
        <p:spPr>
          <a:xfrm>
            <a:off x="7439930" y="2728686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跑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E011193-C1B5-4DF1-2BB2-31B36CB3CE7D}"/>
              </a:ext>
            </a:extLst>
          </p:cNvPr>
          <p:cNvSpPr/>
          <p:nvPr/>
        </p:nvSpPr>
        <p:spPr>
          <a:xfrm>
            <a:off x="5899929" y="3565565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A42C323-3A00-994D-3850-2037538F5E6A}"/>
              </a:ext>
            </a:extLst>
          </p:cNvPr>
          <p:cNvSpPr/>
          <p:nvPr/>
        </p:nvSpPr>
        <p:spPr>
          <a:xfrm>
            <a:off x="9586629" y="3484966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739BB6D-301D-1199-77BE-F3FC77916385}"/>
              </a:ext>
            </a:extLst>
          </p:cNvPr>
          <p:cNvSpPr/>
          <p:nvPr/>
        </p:nvSpPr>
        <p:spPr>
          <a:xfrm>
            <a:off x="5319356" y="368893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554AE12-E6B8-A025-A242-6491D56C218F}"/>
              </a:ext>
            </a:extLst>
          </p:cNvPr>
          <p:cNvSpPr/>
          <p:nvPr/>
        </p:nvSpPr>
        <p:spPr>
          <a:xfrm>
            <a:off x="9005971" y="366716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AAC008-3C38-35CA-2ED1-027DAD0207A9}"/>
              </a:ext>
            </a:extLst>
          </p:cNvPr>
          <p:cNvCxnSpPr/>
          <p:nvPr/>
        </p:nvCxnSpPr>
        <p:spPr>
          <a:xfrm>
            <a:off x="5449231" y="29373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72FE28-AB08-007D-D9AD-5BE4EF0733CD}"/>
              </a:ext>
            </a:extLst>
          </p:cNvPr>
          <p:cNvCxnSpPr>
            <a:cxnSpLocks/>
          </p:cNvCxnSpPr>
          <p:nvPr/>
        </p:nvCxnSpPr>
        <p:spPr>
          <a:xfrm>
            <a:off x="5365750" y="30416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C5ECE48-C166-A54B-C0EF-2AFE76AED0BC}"/>
              </a:ext>
            </a:extLst>
          </p:cNvPr>
          <p:cNvCxnSpPr/>
          <p:nvPr/>
        </p:nvCxnSpPr>
        <p:spPr>
          <a:xfrm>
            <a:off x="5522256" y="31310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0963064-7EF6-53E2-6C84-C25642E2A6F0}"/>
              </a:ext>
            </a:extLst>
          </p:cNvPr>
          <p:cNvCxnSpPr/>
          <p:nvPr/>
        </p:nvCxnSpPr>
        <p:spPr>
          <a:xfrm>
            <a:off x="9132231" y="28992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A03D590-788D-D7E4-E9F1-D3801E43EF04}"/>
              </a:ext>
            </a:extLst>
          </p:cNvPr>
          <p:cNvCxnSpPr>
            <a:cxnSpLocks/>
          </p:cNvCxnSpPr>
          <p:nvPr/>
        </p:nvCxnSpPr>
        <p:spPr>
          <a:xfrm>
            <a:off x="9048750" y="30035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E3F8A3-EE10-EE0A-9A1F-DE1ECB0AAAB9}"/>
              </a:ext>
            </a:extLst>
          </p:cNvPr>
          <p:cNvCxnSpPr/>
          <p:nvPr/>
        </p:nvCxnSpPr>
        <p:spPr>
          <a:xfrm>
            <a:off x="9205256" y="30929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3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BC68E05-308D-8825-E26A-28045FD94BB9}"/>
              </a:ext>
            </a:extLst>
          </p:cNvPr>
          <p:cNvSpPr/>
          <p:nvPr/>
        </p:nvSpPr>
        <p:spPr>
          <a:xfrm>
            <a:off x="4316990" y="946408"/>
            <a:ext cx="3759898" cy="2037341"/>
          </a:xfrm>
          <a:custGeom>
            <a:avLst/>
            <a:gdLst/>
            <a:ahLst/>
            <a:cxnLst/>
            <a:rect l="l" t="t" r="r" b="b"/>
            <a:pathLst>
              <a:path w="3759898" h="2037341">
                <a:moveTo>
                  <a:pt x="1954272" y="0"/>
                </a:moveTo>
                <a:cubicBezTo>
                  <a:pt x="2002820" y="80609"/>
                  <a:pt x="2047814" y="166409"/>
                  <a:pt x="2089257" y="257400"/>
                </a:cubicBezTo>
                <a:cubicBezTo>
                  <a:pt x="2130700" y="348392"/>
                  <a:pt x="2165858" y="433099"/>
                  <a:pt x="2194731" y="511521"/>
                </a:cubicBezTo>
                <a:lnTo>
                  <a:pt x="3759898" y="511521"/>
                </a:lnTo>
                <a:lnTo>
                  <a:pt x="3759898" y="883139"/>
                </a:lnTo>
                <a:lnTo>
                  <a:pt x="957462" y="883139"/>
                </a:lnTo>
                <a:lnTo>
                  <a:pt x="957462" y="1661351"/>
                </a:lnTo>
                <a:lnTo>
                  <a:pt x="3550043" y="1661351"/>
                </a:lnTo>
                <a:lnTo>
                  <a:pt x="3550043" y="2037341"/>
                </a:lnTo>
                <a:lnTo>
                  <a:pt x="555240" y="2037341"/>
                </a:lnTo>
                <a:lnTo>
                  <a:pt x="555240" y="883139"/>
                </a:lnTo>
                <a:lnTo>
                  <a:pt x="0" y="883139"/>
                </a:lnTo>
                <a:lnTo>
                  <a:pt x="0" y="511521"/>
                </a:lnTo>
                <a:lnTo>
                  <a:pt x="1753161" y="511521"/>
                </a:lnTo>
                <a:cubicBezTo>
                  <a:pt x="1728934" y="445031"/>
                  <a:pt x="1701973" y="377994"/>
                  <a:pt x="1672280" y="310411"/>
                </a:cubicBezTo>
                <a:cubicBezTo>
                  <a:pt x="1642587" y="242827"/>
                  <a:pt x="1611255" y="180162"/>
                  <a:pt x="1578283" y="122416"/>
                </a:cubicBezTo>
                <a:lnTo>
                  <a:pt x="1954272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2BBB61A-BFD7-CC00-B26A-11521BF1213A}"/>
              </a:ext>
            </a:extLst>
          </p:cNvPr>
          <p:cNvSpPr/>
          <p:nvPr/>
        </p:nvSpPr>
        <p:spPr>
          <a:xfrm>
            <a:off x="5830474" y="3628010"/>
            <a:ext cx="957462" cy="966207"/>
          </a:xfrm>
          <a:custGeom>
            <a:avLst/>
            <a:gdLst/>
            <a:ahLst/>
            <a:cxnLst/>
            <a:rect l="l" t="t" r="r" b="b"/>
            <a:pathLst>
              <a:path w="957462" h="966207">
                <a:moveTo>
                  <a:pt x="319154" y="0"/>
                </a:moveTo>
                <a:cubicBezTo>
                  <a:pt x="445486" y="117406"/>
                  <a:pt x="567719" y="245468"/>
                  <a:pt x="685853" y="384187"/>
                </a:cubicBezTo>
                <a:cubicBezTo>
                  <a:pt x="803988" y="522907"/>
                  <a:pt x="894524" y="649876"/>
                  <a:pt x="957462" y="765096"/>
                </a:cubicBezTo>
                <a:lnTo>
                  <a:pt x="620820" y="966207"/>
                </a:lnTo>
                <a:cubicBezTo>
                  <a:pt x="560250" y="852535"/>
                  <a:pt x="472629" y="723562"/>
                  <a:pt x="357956" y="579287"/>
                </a:cubicBezTo>
                <a:cubicBezTo>
                  <a:pt x="243282" y="435012"/>
                  <a:pt x="123964" y="301666"/>
                  <a:pt x="0" y="179251"/>
                </a:cubicBezTo>
                <a:lnTo>
                  <a:pt x="319154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22DA5BE-ADB6-205F-6565-9EEA88BDC0FB}"/>
              </a:ext>
            </a:extLst>
          </p:cNvPr>
          <p:cNvSpPr/>
          <p:nvPr/>
        </p:nvSpPr>
        <p:spPr>
          <a:xfrm>
            <a:off x="7347550" y="3737300"/>
            <a:ext cx="865651" cy="1202293"/>
          </a:xfrm>
          <a:custGeom>
            <a:avLst/>
            <a:gdLst/>
            <a:ahLst/>
            <a:cxnLst/>
            <a:rect l="l" t="t" r="r" b="b"/>
            <a:pathLst>
              <a:path w="865651" h="1202293">
                <a:moveTo>
                  <a:pt x="349758" y="0"/>
                </a:moveTo>
                <a:cubicBezTo>
                  <a:pt x="461699" y="167046"/>
                  <a:pt x="564623" y="345568"/>
                  <a:pt x="658529" y="535567"/>
                </a:cubicBezTo>
                <a:cubicBezTo>
                  <a:pt x="752436" y="725566"/>
                  <a:pt x="821476" y="895344"/>
                  <a:pt x="865651" y="1044902"/>
                </a:cubicBezTo>
                <a:lnTo>
                  <a:pt x="480918" y="1202293"/>
                </a:lnTo>
                <a:cubicBezTo>
                  <a:pt x="443118" y="1056469"/>
                  <a:pt x="379907" y="885780"/>
                  <a:pt x="291283" y="690226"/>
                </a:cubicBezTo>
                <a:cubicBezTo>
                  <a:pt x="202660" y="494671"/>
                  <a:pt x="105565" y="309773"/>
                  <a:pt x="0" y="135531"/>
                </a:cubicBezTo>
                <a:lnTo>
                  <a:pt x="349758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706C3F1-772E-DE15-6EE2-3A89861489B4}"/>
              </a:ext>
            </a:extLst>
          </p:cNvPr>
          <p:cNvSpPr/>
          <p:nvPr/>
        </p:nvSpPr>
        <p:spPr>
          <a:xfrm>
            <a:off x="5226682" y="3820368"/>
            <a:ext cx="2247655" cy="1342757"/>
          </a:xfrm>
          <a:custGeom>
            <a:avLst/>
            <a:gdLst/>
            <a:ahLst/>
            <a:cxnLst/>
            <a:rect l="l" t="t" r="r" b="b"/>
            <a:pathLst>
              <a:path w="2247655" h="1342757">
                <a:moveTo>
                  <a:pt x="461" y="0"/>
                </a:moveTo>
                <a:lnTo>
                  <a:pt x="407054" y="0"/>
                </a:lnTo>
                <a:lnTo>
                  <a:pt x="407054" y="821931"/>
                </a:lnTo>
                <a:cubicBezTo>
                  <a:pt x="403411" y="885689"/>
                  <a:pt x="422720" y="927587"/>
                  <a:pt x="464983" y="947625"/>
                </a:cubicBezTo>
                <a:cubicBezTo>
                  <a:pt x="507245" y="967663"/>
                  <a:pt x="594320" y="976772"/>
                  <a:pt x="726208" y="974950"/>
                </a:cubicBezTo>
                <a:lnTo>
                  <a:pt x="1587487" y="974950"/>
                </a:lnTo>
                <a:cubicBezTo>
                  <a:pt x="1695238" y="981143"/>
                  <a:pt x="1767194" y="952361"/>
                  <a:pt x="1803353" y="888603"/>
                </a:cubicBezTo>
                <a:cubicBezTo>
                  <a:pt x="1839513" y="824845"/>
                  <a:pt x="1862284" y="688950"/>
                  <a:pt x="1871666" y="480917"/>
                </a:cubicBezTo>
                <a:cubicBezTo>
                  <a:pt x="1918482" y="514618"/>
                  <a:pt x="1977868" y="545586"/>
                  <a:pt x="2049824" y="573821"/>
                </a:cubicBezTo>
                <a:cubicBezTo>
                  <a:pt x="2121779" y="602057"/>
                  <a:pt x="2187723" y="622095"/>
                  <a:pt x="2247655" y="633936"/>
                </a:cubicBezTo>
                <a:cubicBezTo>
                  <a:pt x="2224703" y="914016"/>
                  <a:pt x="2168960" y="1103650"/>
                  <a:pt x="2080428" y="1202839"/>
                </a:cubicBezTo>
                <a:cubicBezTo>
                  <a:pt x="1991895" y="1302028"/>
                  <a:pt x="1837783" y="1348481"/>
                  <a:pt x="1618091" y="1342196"/>
                </a:cubicBezTo>
                <a:lnTo>
                  <a:pt x="691232" y="1342196"/>
                </a:lnTo>
                <a:cubicBezTo>
                  <a:pt x="421445" y="1345930"/>
                  <a:pt x="237458" y="1310044"/>
                  <a:pt x="139271" y="1234536"/>
                </a:cubicBezTo>
                <a:cubicBezTo>
                  <a:pt x="41083" y="1159028"/>
                  <a:pt x="-5187" y="1021493"/>
                  <a:pt x="461" y="821931"/>
                </a:cubicBezTo>
                <a:lnTo>
                  <a:pt x="461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5153229-826F-B43B-886B-3CEC9895352A}"/>
              </a:ext>
            </a:extLst>
          </p:cNvPr>
          <p:cNvSpPr/>
          <p:nvPr/>
        </p:nvSpPr>
        <p:spPr>
          <a:xfrm>
            <a:off x="4225959" y="3833482"/>
            <a:ext cx="808816" cy="1167318"/>
          </a:xfrm>
          <a:custGeom>
            <a:avLst/>
            <a:gdLst/>
            <a:ahLst/>
            <a:cxnLst/>
            <a:rect l="l" t="t" r="r" b="b"/>
            <a:pathLst>
              <a:path w="808816" h="1167318">
                <a:moveTo>
                  <a:pt x="450314" y="0"/>
                </a:moveTo>
                <a:lnTo>
                  <a:pt x="808816" y="144276"/>
                </a:lnTo>
                <a:cubicBezTo>
                  <a:pt x="755714" y="309045"/>
                  <a:pt x="691410" y="484470"/>
                  <a:pt x="615902" y="670552"/>
                </a:cubicBezTo>
                <a:cubicBezTo>
                  <a:pt x="540395" y="856634"/>
                  <a:pt x="457509" y="1022223"/>
                  <a:pt x="367246" y="1167318"/>
                </a:cubicBezTo>
                <a:lnTo>
                  <a:pt x="0" y="983695"/>
                </a:lnTo>
                <a:cubicBezTo>
                  <a:pt x="95000" y="848164"/>
                  <a:pt x="181528" y="691866"/>
                  <a:pt x="259586" y="514801"/>
                </a:cubicBezTo>
                <a:cubicBezTo>
                  <a:pt x="337644" y="337736"/>
                  <a:pt x="401220" y="166136"/>
                  <a:pt x="450314" y="0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A612D5-BB0A-6D46-5C7D-0AF9182D3517}"/>
              </a:ext>
            </a:extLst>
          </p:cNvPr>
          <p:cNvSpPr txBox="1"/>
          <p:nvPr/>
        </p:nvSpPr>
        <p:spPr>
          <a:xfrm>
            <a:off x="4838700" y="3114675"/>
            <a:ext cx="337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纵使心忘   也不愿遗忘</a:t>
            </a:r>
          </a:p>
        </p:txBody>
      </p:sp>
    </p:spTree>
    <p:extLst>
      <p:ext uri="{BB962C8B-B14F-4D97-AF65-F5344CB8AC3E}">
        <p14:creationId xmlns:p14="http://schemas.microsoft.com/office/powerpoint/2010/main" val="94913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任意多边形: 形状 537">
            <a:extLst>
              <a:ext uri="{FF2B5EF4-FFF2-40B4-BE49-F238E27FC236}">
                <a16:creationId xmlns:a16="http://schemas.microsoft.com/office/drawing/2014/main" id="{557B476B-F9BC-823C-A218-9F88185EA3D6}"/>
              </a:ext>
            </a:extLst>
          </p:cNvPr>
          <p:cNvSpPr/>
          <p:nvPr/>
        </p:nvSpPr>
        <p:spPr>
          <a:xfrm>
            <a:off x="7330697" y="6165387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6" name="任意多边形: 形状 535">
            <a:extLst>
              <a:ext uri="{FF2B5EF4-FFF2-40B4-BE49-F238E27FC236}">
                <a16:creationId xmlns:a16="http://schemas.microsoft.com/office/drawing/2014/main" id="{874A3F8B-2586-48CC-5237-0920AA6CA861}"/>
              </a:ext>
            </a:extLst>
          </p:cNvPr>
          <p:cNvSpPr/>
          <p:nvPr/>
        </p:nvSpPr>
        <p:spPr>
          <a:xfrm>
            <a:off x="1516313" y="636950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5" name="任意多边形: 形状 534">
            <a:extLst>
              <a:ext uri="{FF2B5EF4-FFF2-40B4-BE49-F238E27FC236}">
                <a16:creationId xmlns:a16="http://schemas.microsoft.com/office/drawing/2014/main" id="{2A9BA48A-B459-8BC8-4F8C-EB31889962A3}"/>
              </a:ext>
            </a:extLst>
          </p:cNvPr>
          <p:cNvSpPr/>
          <p:nvPr/>
        </p:nvSpPr>
        <p:spPr>
          <a:xfrm>
            <a:off x="6614970" y="113057"/>
            <a:ext cx="834705" cy="935689"/>
          </a:xfrm>
          <a:custGeom>
            <a:avLst/>
            <a:gdLst/>
            <a:ahLst/>
            <a:cxnLst/>
            <a:rect l="l" t="t" r="r" b="b"/>
            <a:pathLst>
              <a:path w="834705" h="935689">
                <a:moveTo>
                  <a:pt x="601314" y="0"/>
                </a:moveTo>
                <a:lnTo>
                  <a:pt x="697116" y="74400"/>
                </a:lnTo>
                <a:cubicBezTo>
                  <a:pt x="693506" y="78986"/>
                  <a:pt x="687986" y="82808"/>
                  <a:pt x="680554" y="85865"/>
                </a:cubicBezTo>
                <a:cubicBezTo>
                  <a:pt x="673123" y="88923"/>
                  <a:pt x="664035" y="91216"/>
                  <a:pt x="653291" y="92745"/>
                </a:cubicBezTo>
                <a:cubicBezTo>
                  <a:pt x="650492" y="123012"/>
                  <a:pt x="646805" y="159073"/>
                  <a:pt x="642231" y="200928"/>
                </a:cubicBezTo>
                <a:cubicBezTo>
                  <a:pt x="637658" y="242784"/>
                  <a:pt x="632688" y="286168"/>
                  <a:pt x="627321" y="331081"/>
                </a:cubicBezTo>
                <a:cubicBezTo>
                  <a:pt x="621955" y="375994"/>
                  <a:pt x="616683" y="418170"/>
                  <a:pt x="611505" y="457609"/>
                </a:cubicBezTo>
                <a:lnTo>
                  <a:pt x="702212" y="457609"/>
                </a:lnTo>
                <a:lnTo>
                  <a:pt x="748074" y="409708"/>
                </a:lnTo>
                <a:lnTo>
                  <a:pt x="834705" y="482070"/>
                </a:lnTo>
                <a:cubicBezTo>
                  <a:pt x="831668" y="486613"/>
                  <a:pt x="826785" y="490265"/>
                  <a:pt x="820054" y="493026"/>
                </a:cubicBezTo>
                <a:cubicBezTo>
                  <a:pt x="813323" y="495786"/>
                  <a:pt x="804618" y="497909"/>
                  <a:pt x="793937" y="499396"/>
                </a:cubicBezTo>
                <a:cubicBezTo>
                  <a:pt x="788948" y="615688"/>
                  <a:pt x="779818" y="706692"/>
                  <a:pt x="766547" y="772407"/>
                </a:cubicBezTo>
                <a:cubicBezTo>
                  <a:pt x="753277" y="838123"/>
                  <a:pt x="735229" y="880971"/>
                  <a:pt x="712403" y="900951"/>
                </a:cubicBezTo>
                <a:cubicBezTo>
                  <a:pt x="698157" y="913605"/>
                  <a:pt x="681298" y="922693"/>
                  <a:pt x="661827" y="928214"/>
                </a:cubicBezTo>
                <a:cubicBezTo>
                  <a:pt x="642356" y="933734"/>
                  <a:pt x="620147" y="936197"/>
                  <a:pt x="595198" y="935603"/>
                </a:cubicBezTo>
                <a:cubicBezTo>
                  <a:pt x="595411" y="924243"/>
                  <a:pt x="594222" y="913839"/>
                  <a:pt x="591631" y="904390"/>
                </a:cubicBezTo>
                <a:cubicBezTo>
                  <a:pt x="589041" y="894942"/>
                  <a:pt x="583775" y="887340"/>
                  <a:pt x="575834" y="881586"/>
                </a:cubicBezTo>
                <a:cubicBezTo>
                  <a:pt x="567681" y="874898"/>
                  <a:pt x="555196" y="868910"/>
                  <a:pt x="538380" y="863623"/>
                </a:cubicBezTo>
                <a:cubicBezTo>
                  <a:pt x="521563" y="858336"/>
                  <a:pt x="503473" y="854132"/>
                  <a:pt x="484109" y="851011"/>
                </a:cubicBezTo>
                <a:lnTo>
                  <a:pt x="485128" y="834704"/>
                </a:lnTo>
                <a:cubicBezTo>
                  <a:pt x="507571" y="836827"/>
                  <a:pt x="531988" y="838696"/>
                  <a:pt x="558381" y="840310"/>
                </a:cubicBezTo>
                <a:cubicBezTo>
                  <a:pt x="584773" y="841923"/>
                  <a:pt x="603840" y="842773"/>
                  <a:pt x="615582" y="842858"/>
                </a:cubicBezTo>
                <a:cubicBezTo>
                  <a:pt x="625009" y="842943"/>
                  <a:pt x="632398" y="842263"/>
                  <a:pt x="637749" y="840819"/>
                </a:cubicBezTo>
                <a:cubicBezTo>
                  <a:pt x="643099" y="839375"/>
                  <a:pt x="647941" y="836658"/>
                  <a:pt x="652272" y="832666"/>
                </a:cubicBezTo>
                <a:cubicBezTo>
                  <a:pt x="666520" y="820117"/>
                  <a:pt x="678537" y="784574"/>
                  <a:pt x="688326" y="726035"/>
                </a:cubicBezTo>
                <a:cubicBezTo>
                  <a:pt x="698114" y="667496"/>
                  <a:pt x="705800" y="587873"/>
                  <a:pt x="711384" y="487166"/>
                </a:cubicBezTo>
                <a:lnTo>
                  <a:pt x="180395" y="487166"/>
                </a:lnTo>
                <a:lnTo>
                  <a:pt x="143704" y="527933"/>
                </a:lnTo>
                <a:lnTo>
                  <a:pt x="57074" y="468820"/>
                </a:lnTo>
                <a:cubicBezTo>
                  <a:pt x="62297" y="465190"/>
                  <a:pt x="68158" y="461495"/>
                  <a:pt x="74655" y="457737"/>
                </a:cubicBezTo>
                <a:cubicBezTo>
                  <a:pt x="81152" y="453979"/>
                  <a:pt x="87522" y="450539"/>
                  <a:pt x="93764" y="447418"/>
                </a:cubicBezTo>
                <a:cubicBezTo>
                  <a:pt x="100370" y="416943"/>
                  <a:pt x="107089" y="381750"/>
                  <a:pt x="113922" y="341839"/>
                </a:cubicBezTo>
                <a:cubicBezTo>
                  <a:pt x="120753" y="301927"/>
                  <a:pt x="126793" y="262809"/>
                  <a:pt x="132041" y="224483"/>
                </a:cubicBezTo>
                <a:cubicBezTo>
                  <a:pt x="137287" y="186156"/>
                  <a:pt x="140835" y="154134"/>
                  <a:pt x="142685" y="128416"/>
                </a:cubicBezTo>
                <a:lnTo>
                  <a:pt x="259890" y="155934"/>
                </a:lnTo>
                <a:cubicBezTo>
                  <a:pt x="258531" y="162282"/>
                  <a:pt x="254879" y="167675"/>
                  <a:pt x="248934" y="172113"/>
                </a:cubicBezTo>
                <a:cubicBezTo>
                  <a:pt x="242989" y="176551"/>
                  <a:pt x="233731" y="178631"/>
                  <a:pt x="221161" y="178355"/>
                </a:cubicBezTo>
                <a:cubicBezTo>
                  <a:pt x="218016" y="203376"/>
                  <a:pt x="214002" y="232265"/>
                  <a:pt x="209120" y="265023"/>
                </a:cubicBezTo>
                <a:cubicBezTo>
                  <a:pt x="204238" y="297781"/>
                  <a:pt x="199017" y="331049"/>
                  <a:pt x="193455" y="364827"/>
                </a:cubicBezTo>
                <a:cubicBezTo>
                  <a:pt x="187894" y="398604"/>
                  <a:pt x="182521" y="429532"/>
                  <a:pt x="177337" y="457609"/>
                </a:cubicBezTo>
                <a:lnTo>
                  <a:pt x="523856" y="457609"/>
                </a:lnTo>
                <a:cubicBezTo>
                  <a:pt x="533666" y="394314"/>
                  <a:pt x="542584" y="328535"/>
                  <a:pt x="550610" y="260272"/>
                </a:cubicBezTo>
                <a:cubicBezTo>
                  <a:pt x="558635" y="192008"/>
                  <a:pt x="565005" y="131070"/>
                  <a:pt x="569719" y="77457"/>
                </a:cubicBezTo>
                <a:lnTo>
                  <a:pt x="9173" y="77457"/>
                </a:lnTo>
                <a:lnTo>
                  <a:pt x="0" y="47901"/>
                </a:lnTo>
                <a:lnTo>
                  <a:pt x="561565" y="47901"/>
                </a:lnTo>
                <a:lnTo>
                  <a:pt x="601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4" name="任意多边形: 形状 533">
            <a:extLst>
              <a:ext uri="{FF2B5EF4-FFF2-40B4-BE49-F238E27FC236}">
                <a16:creationId xmlns:a16="http://schemas.microsoft.com/office/drawing/2014/main" id="{C4FF1808-E54A-CC1C-19B3-A3ADFA191478}"/>
              </a:ext>
            </a:extLst>
          </p:cNvPr>
          <p:cNvSpPr/>
          <p:nvPr/>
        </p:nvSpPr>
        <p:spPr>
          <a:xfrm>
            <a:off x="231584" y="271978"/>
            <a:ext cx="931526" cy="515703"/>
          </a:xfrm>
          <a:custGeom>
            <a:avLst/>
            <a:gdLst/>
            <a:ahLst/>
            <a:cxnLst/>
            <a:rect l="l" t="t" r="r" b="b"/>
            <a:pathLst>
              <a:path w="931526" h="515703">
                <a:moveTo>
                  <a:pt x="826551" y="0"/>
                </a:moveTo>
                <a:cubicBezTo>
                  <a:pt x="827074" y="365"/>
                  <a:pt x="833050" y="4844"/>
                  <a:pt x="844481" y="13438"/>
                </a:cubicBezTo>
                <a:cubicBezTo>
                  <a:pt x="855912" y="22032"/>
                  <a:pt x="869665" y="32551"/>
                  <a:pt x="885739" y="44995"/>
                </a:cubicBezTo>
                <a:cubicBezTo>
                  <a:pt x="901813" y="57439"/>
                  <a:pt x="917076" y="69618"/>
                  <a:pt x="931526" y="81534"/>
                </a:cubicBezTo>
                <a:cubicBezTo>
                  <a:pt x="929892" y="86630"/>
                  <a:pt x="926537" y="90452"/>
                  <a:pt x="921462" y="93000"/>
                </a:cubicBezTo>
                <a:cubicBezTo>
                  <a:pt x="916388" y="95548"/>
                  <a:pt x="910230" y="96822"/>
                  <a:pt x="902990" y="96822"/>
                </a:cubicBezTo>
                <a:lnTo>
                  <a:pt x="581950" y="96822"/>
                </a:lnTo>
                <a:cubicBezTo>
                  <a:pt x="571248" y="112067"/>
                  <a:pt x="560037" y="126930"/>
                  <a:pt x="548317" y="141410"/>
                </a:cubicBezTo>
                <a:cubicBezTo>
                  <a:pt x="536596" y="155891"/>
                  <a:pt x="524366" y="170245"/>
                  <a:pt x="511626" y="184471"/>
                </a:cubicBezTo>
                <a:lnTo>
                  <a:pt x="548317" y="197720"/>
                </a:lnTo>
                <a:cubicBezTo>
                  <a:pt x="546724" y="202306"/>
                  <a:pt x="543284" y="206128"/>
                  <a:pt x="537998" y="209186"/>
                </a:cubicBezTo>
                <a:cubicBezTo>
                  <a:pt x="532711" y="212243"/>
                  <a:pt x="525958" y="214536"/>
                  <a:pt x="517742" y="216065"/>
                </a:cubicBezTo>
                <a:lnTo>
                  <a:pt x="517742" y="491242"/>
                </a:lnTo>
                <a:cubicBezTo>
                  <a:pt x="516552" y="494491"/>
                  <a:pt x="509248" y="499205"/>
                  <a:pt x="495829" y="505383"/>
                </a:cubicBezTo>
                <a:cubicBezTo>
                  <a:pt x="482410" y="511562"/>
                  <a:pt x="466952" y="515002"/>
                  <a:pt x="449457" y="515703"/>
                </a:cubicBezTo>
                <a:lnTo>
                  <a:pt x="434169" y="515703"/>
                </a:lnTo>
                <a:lnTo>
                  <a:pt x="434169" y="259890"/>
                </a:lnTo>
                <a:cubicBezTo>
                  <a:pt x="373422" y="313035"/>
                  <a:pt x="306624" y="360894"/>
                  <a:pt x="233774" y="403466"/>
                </a:cubicBezTo>
                <a:cubicBezTo>
                  <a:pt x="160924" y="446038"/>
                  <a:pt x="85717" y="482431"/>
                  <a:pt x="8154" y="512645"/>
                </a:cubicBezTo>
                <a:lnTo>
                  <a:pt x="0" y="498377"/>
                </a:lnTo>
                <a:cubicBezTo>
                  <a:pt x="63114" y="465694"/>
                  <a:pt x="124302" y="427670"/>
                  <a:pt x="183565" y="384304"/>
                </a:cubicBezTo>
                <a:cubicBezTo>
                  <a:pt x="242828" y="340939"/>
                  <a:pt x="296543" y="294686"/>
                  <a:pt x="344708" y="245546"/>
                </a:cubicBezTo>
                <a:cubicBezTo>
                  <a:pt x="392874" y="196405"/>
                  <a:pt x="431867" y="146830"/>
                  <a:pt x="461687" y="96822"/>
                </a:cubicBezTo>
                <a:lnTo>
                  <a:pt x="38729" y="96822"/>
                </a:lnTo>
                <a:lnTo>
                  <a:pt x="29557" y="68285"/>
                </a:lnTo>
                <a:lnTo>
                  <a:pt x="769478" y="68285"/>
                </a:lnTo>
                <a:lnTo>
                  <a:pt x="8265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3" name="任意多边形: 形状 532">
            <a:extLst>
              <a:ext uri="{FF2B5EF4-FFF2-40B4-BE49-F238E27FC236}">
                <a16:creationId xmlns:a16="http://schemas.microsoft.com/office/drawing/2014/main" id="{C9AFB852-9C15-8465-550B-D43EC89CC39E}"/>
              </a:ext>
            </a:extLst>
          </p:cNvPr>
          <p:cNvSpPr/>
          <p:nvPr/>
        </p:nvSpPr>
        <p:spPr>
          <a:xfrm>
            <a:off x="11595416" y="2535878"/>
            <a:ext cx="182725" cy="154667"/>
          </a:xfrm>
          <a:custGeom>
            <a:avLst/>
            <a:gdLst/>
            <a:ahLst/>
            <a:cxnLst/>
            <a:rect l="l" t="t" r="r" b="b"/>
            <a:pathLst>
              <a:path w="182725" h="154667">
                <a:moveTo>
                  <a:pt x="8153" y="0"/>
                </a:moveTo>
                <a:cubicBezTo>
                  <a:pt x="67369" y="7293"/>
                  <a:pt x="110477" y="20670"/>
                  <a:pt x="137476" y="40130"/>
                </a:cubicBezTo>
                <a:cubicBezTo>
                  <a:pt x="164477" y="59590"/>
                  <a:pt x="179334" y="79591"/>
                  <a:pt x="182049" y="100134"/>
                </a:cubicBezTo>
                <a:cubicBezTo>
                  <a:pt x="184765" y="120676"/>
                  <a:pt x="179303" y="136219"/>
                  <a:pt x="165663" y="146761"/>
                </a:cubicBezTo>
                <a:cubicBezTo>
                  <a:pt x="152023" y="157303"/>
                  <a:pt x="134173" y="157303"/>
                  <a:pt x="112109" y="146761"/>
                </a:cubicBezTo>
                <a:cubicBezTo>
                  <a:pt x="103042" y="121154"/>
                  <a:pt x="87797" y="95929"/>
                  <a:pt x="66373" y="71087"/>
                </a:cubicBezTo>
                <a:cubicBezTo>
                  <a:pt x="44949" y="46245"/>
                  <a:pt x="22825" y="25607"/>
                  <a:pt x="0" y="9172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2" name="任意多边形: 形状 531">
            <a:extLst>
              <a:ext uri="{FF2B5EF4-FFF2-40B4-BE49-F238E27FC236}">
                <a16:creationId xmlns:a16="http://schemas.microsoft.com/office/drawing/2014/main" id="{92BD5910-41DE-485D-19BC-8326ABCA3E67}"/>
              </a:ext>
            </a:extLst>
          </p:cNvPr>
          <p:cNvSpPr/>
          <p:nvPr/>
        </p:nvSpPr>
        <p:spPr>
          <a:xfrm>
            <a:off x="4164706" y="1298807"/>
            <a:ext cx="393131" cy="429616"/>
          </a:xfrm>
          <a:custGeom>
            <a:avLst/>
            <a:gdLst/>
            <a:ahLst/>
            <a:cxnLst/>
            <a:rect l="l" t="t" r="r" b="b"/>
            <a:pathLst>
              <a:path w="393131" h="429616">
                <a:moveTo>
                  <a:pt x="106" y="0"/>
                </a:moveTo>
                <a:lnTo>
                  <a:pt x="112215" y="11300"/>
                </a:lnTo>
                <a:cubicBezTo>
                  <a:pt x="111280" y="18052"/>
                  <a:pt x="108308" y="23703"/>
                  <a:pt x="103297" y="28254"/>
                </a:cubicBezTo>
                <a:cubicBezTo>
                  <a:pt x="98286" y="32805"/>
                  <a:pt x="90727" y="36127"/>
                  <a:pt x="80620" y="38219"/>
                </a:cubicBezTo>
                <a:lnTo>
                  <a:pt x="80620" y="194153"/>
                </a:lnTo>
                <a:cubicBezTo>
                  <a:pt x="120941" y="174449"/>
                  <a:pt x="160307" y="151687"/>
                  <a:pt x="198717" y="125868"/>
                </a:cubicBezTo>
                <a:cubicBezTo>
                  <a:pt x="237127" y="100049"/>
                  <a:pt x="268085" y="76268"/>
                  <a:pt x="291589" y="54526"/>
                </a:cubicBezTo>
                <a:lnTo>
                  <a:pt x="384844" y="120773"/>
                </a:lnTo>
                <a:cubicBezTo>
                  <a:pt x="380267" y="125826"/>
                  <a:pt x="373619" y="128714"/>
                  <a:pt x="364899" y="129435"/>
                </a:cubicBezTo>
                <a:cubicBezTo>
                  <a:pt x="356180" y="130157"/>
                  <a:pt x="345332" y="128968"/>
                  <a:pt x="332357" y="125868"/>
                </a:cubicBezTo>
                <a:cubicBezTo>
                  <a:pt x="301357" y="141177"/>
                  <a:pt x="263478" y="157187"/>
                  <a:pt x="218719" y="173897"/>
                </a:cubicBezTo>
                <a:cubicBezTo>
                  <a:pt x="173960" y="190607"/>
                  <a:pt x="127927" y="204833"/>
                  <a:pt x="80620" y="216575"/>
                </a:cubicBezTo>
                <a:lnTo>
                  <a:pt x="80620" y="335818"/>
                </a:lnTo>
                <a:cubicBezTo>
                  <a:pt x="80068" y="343802"/>
                  <a:pt x="82192" y="349238"/>
                  <a:pt x="86990" y="352125"/>
                </a:cubicBezTo>
                <a:cubicBezTo>
                  <a:pt x="91789" y="355013"/>
                  <a:pt x="102575" y="356372"/>
                  <a:pt x="119349" y="356202"/>
                </a:cubicBezTo>
                <a:lnTo>
                  <a:pt x="209036" y="356202"/>
                </a:lnTo>
                <a:cubicBezTo>
                  <a:pt x="228146" y="356223"/>
                  <a:pt x="244962" y="356181"/>
                  <a:pt x="259486" y="356075"/>
                </a:cubicBezTo>
                <a:cubicBezTo>
                  <a:pt x="274009" y="355968"/>
                  <a:pt x="284710" y="355671"/>
                  <a:pt x="291589" y="355183"/>
                </a:cubicBezTo>
                <a:cubicBezTo>
                  <a:pt x="296133" y="355225"/>
                  <a:pt x="300040" y="354376"/>
                  <a:pt x="303310" y="352635"/>
                </a:cubicBezTo>
                <a:cubicBezTo>
                  <a:pt x="306580" y="350894"/>
                  <a:pt x="309468" y="348006"/>
                  <a:pt x="311973" y="343972"/>
                </a:cubicBezTo>
                <a:cubicBezTo>
                  <a:pt x="316135" y="336731"/>
                  <a:pt x="321061" y="323440"/>
                  <a:pt x="326751" y="304097"/>
                </a:cubicBezTo>
                <a:cubicBezTo>
                  <a:pt x="332441" y="284754"/>
                  <a:pt x="338387" y="263054"/>
                  <a:pt x="344587" y="238997"/>
                </a:cubicBezTo>
                <a:lnTo>
                  <a:pt x="357270" y="238997"/>
                </a:lnTo>
                <a:lnTo>
                  <a:pt x="360384" y="348049"/>
                </a:lnTo>
                <a:cubicBezTo>
                  <a:pt x="372890" y="351998"/>
                  <a:pt x="381511" y="356584"/>
                  <a:pt x="386245" y="361807"/>
                </a:cubicBezTo>
                <a:cubicBezTo>
                  <a:pt x="390980" y="367031"/>
                  <a:pt x="393231" y="373655"/>
                  <a:pt x="392998" y="381681"/>
                </a:cubicBezTo>
                <a:cubicBezTo>
                  <a:pt x="394592" y="398837"/>
                  <a:pt x="381942" y="411152"/>
                  <a:pt x="355047" y="418626"/>
                </a:cubicBezTo>
                <a:cubicBezTo>
                  <a:pt x="328152" y="426100"/>
                  <a:pt x="277444" y="429752"/>
                  <a:pt x="202921" y="429583"/>
                </a:cubicBezTo>
                <a:lnTo>
                  <a:pt x="101004" y="429583"/>
                </a:lnTo>
                <a:cubicBezTo>
                  <a:pt x="60237" y="430092"/>
                  <a:pt x="32974" y="424741"/>
                  <a:pt x="19215" y="413531"/>
                </a:cubicBezTo>
                <a:cubicBezTo>
                  <a:pt x="5456" y="402320"/>
                  <a:pt x="-914" y="382191"/>
                  <a:pt x="106" y="353144"/>
                </a:cubicBezTo>
                <a:lnTo>
                  <a:pt x="10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1" name="任意多边形: 形状 530">
            <a:extLst>
              <a:ext uri="{FF2B5EF4-FFF2-40B4-BE49-F238E27FC236}">
                <a16:creationId xmlns:a16="http://schemas.microsoft.com/office/drawing/2014/main" id="{C8534F24-0E95-BB13-A7A6-352C0F0CDFCB}"/>
              </a:ext>
            </a:extLst>
          </p:cNvPr>
          <p:cNvSpPr/>
          <p:nvPr/>
        </p:nvSpPr>
        <p:spPr>
          <a:xfrm>
            <a:off x="8786139" y="4238063"/>
            <a:ext cx="929360" cy="102937"/>
          </a:xfrm>
          <a:custGeom>
            <a:avLst/>
            <a:gdLst/>
            <a:ahLst/>
            <a:cxnLst/>
            <a:rect l="l" t="t" r="r" b="b"/>
            <a:pathLst>
              <a:path w="929360" h="102937">
                <a:moveTo>
                  <a:pt x="828526" y="0"/>
                </a:moveTo>
                <a:cubicBezTo>
                  <a:pt x="829073" y="390"/>
                  <a:pt x="834994" y="5159"/>
                  <a:pt x="846288" y="14306"/>
                </a:cubicBezTo>
                <a:cubicBezTo>
                  <a:pt x="857583" y="23454"/>
                  <a:pt x="870974" y="34639"/>
                  <a:pt x="886458" y="47863"/>
                </a:cubicBezTo>
                <a:cubicBezTo>
                  <a:pt x="901943" y="61088"/>
                  <a:pt x="916243" y="74010"/>
                  <a:pt x="929360" y="86630"/>
                </a:cubicBezTo>
                <a:cubicBezTo>
                  <a:pt x="928192" y="92214"/>
                  <a:pt x="925177" y="96333"/>
                  <a:pt x="920315" y="98987"/>
                </a:cubicBezTo>
                <a:cubicBezTo>
                  <a:pt x="915452" y="101642"/>
                  <a:pt x="909635" y="102958"/>
                  <a:pt x="902862" y="102937"/>
                </a:cubicBezTo>
                <a:lnTo>
                  <a:pt x="9173" y="102937"/>
                </a:lnTo>
                <a:lnTo>
                  <a:pt x="0" y="73381"/>
                </a:lnTo>
                <a:lnTo>
                  <a:pt x="771482" y="73381"/>
                </a:lnTo>
                <a:lnTo>
                  <a:pt x="8285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0" name="任意多边形: 形状 529">
            <a:extLst>
              <a:ext uri="{FF2B5EF4-FFF2-40B4-BE49-F238E27FC236}">
                <a16:creationId xmlns:a16="http://schemas.microsoft.com/office/drawing/2014/main" id="{A5AD5CFB-E235-A8C7-366E-DE61E1031A6D}"/>
              </a:ext>
            </a:extLst>
          </p:cNvPr>
          <p:cNvSpPr/>
          <p:nvPr/>
        </p:nvSpPr>
        <p:spPr>
          <a:xfrm>
            <a:off x="2716369" y="280307"/>
            <a:ext cx="679790" cy="381118"/>
          </a:xfrm>
          <a:custGeom>
            <a:avLst/>
            <a:gdLst/>
            <a:ahLst/>
            <a:cxnLst/>
            <a:rect l="l" t="t" r="r" b="b"/>
            <a:pathLst>
              <a:path w="679790" h="381118">
                <a:moveTo>
                  <a:pt x="587045" y="0"/>
                </a:moveTo>
                <a:lnTo>
                  <a:pt x="679790" y="71237"/>
                </a:lnTo>
                <a:cubicBezTo>
                  <a:pt x="676647" y="75346"/>
                  <a:pt x="671466" y="79078"/>
                  <a:pt x="664247" y="82433"/>
                </a:cubicBezTo>
                <a:cubicBezTo>
                  <a:pt x="657028" y="85787"/>
                  <a:pt x="648280" y="88505"/>
                  <a:pt x="638004" y="90588"/>
                </a:cubicBezTo>
                <a:lnTo>
                  <a:pt x="638004" y="341326"/>
                </a:lnTo>
                <a:cubicBezTo>
                  <a:pt x="636327" y="344982"/>
                  <a:pt x="627961" y="349659"/>
                  <a:pt x="612907" y="355355"/>
                </a:cubicBezTo>
                <a:cubicBezTo>
                  <a:pt x="597853" y="361052"/>
                  <a:pt x="583117" y="364198"/>
                  <a:pt x="568700" y="364793"/>
                </a:cubicBezTo>
                <a:lnTo>
                  <a:pt x="555451" y="364793"/>
                </a:lnTo>
                <a:lnTo>
                  <a:pt x="555451" y="314798"/>
                </a:lnTo>
                <a:lnTo>
                  <a:pt x="81534" y="314798"/>
                </a:lnTo>
                <a:lnTo>
                  <a:pt x="81534" y="354590"/>
                </a:lnTo>
                <a:cubicBezTo>
                  <a:pt x="80748" y="359266"/>
                  <a:pt x="73402" y="364708"/>
                  <a:pt x="59494" y="370915"/>
                </a:cubicBezTo>
                <a:cubicBezTo>
                  <a:pt x="45587" y="377122"/>
                  <a:pt x="29832" y="380523"/>
                  <a:pt x="12230" y="381118"/>
                </a:cubicBezTo>
                <a:lnTo>
                  <a:pt x="0" y="381118"/>
                </a:lnTo>
                <a:lnTo>
                  <a:pt x="0" y="8154"/>
                </a:lnTo>
                <a:lnTo>
                  <a:pt x="87649" y="46882"/>
                </a:lnTo>
                <a:lnTo>
                  <a:pt x="545259" y="46882"/>
                </a:lnTo>
                <a:lnTo>
                  <a:pt x="587045" y="0"/>
                </a:lnTo>
                <a:close/>
                <a:moveTo>
                  <a:pt x="81534" y="76311"/>
                </a:moveTo>
                <a:lnTo>
                  <a:pt x="81534" y="285369"/>
                </a:lnTo>
                <a:lnTo>
                  <a:pt x="555451" y="285369"/>
                </a:lnTo>
                <a:lnTo>
                  <a:pt x="555451" y="76311"/>
                </a:lnTo>
                <a:lnTo>
                  <a:pt x="81534" y="763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9" name="任意多边形: 形状 528">
            <a:extLst>
              <a:ext uri="{FF2B5EF4-FFF2-40B4-BE49-F238E27FC236}">
                <a16:creationId xmlns:a16="http://schemas.microsoft.com/office/drawing/2014/main" id="{E7950656-FCF3-D507-5358-933AACBD6703}"/>
              </a:ext>
            </a:extLst>
          </p:cNvPr>
          <p:cNvSpPr/>
          <p:nvPr/>
        </p:nvSpPr>
        <p:spPr>
          <a:xfrm>
            <a:off x="6625505" y="4284571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8" name="任意多边形: 形状 527">
            <a:extLst>
              <a:ext uri="{FF2B5EF4-FFF2-40B4-BE49-F238E27FC236}">
                <a16:creationId xmlns:a16="http://schemas.microsoft.com/office/drawing/2014/main" id="{B8D6A1A5-455D-A278-7E91-BC1A97526493}"/>
              </a:ext>
            </a:extLst>
          </p:cNvPr>
          <p:cNvSpPr/>
          <p:nvPr/>
        </p:nvSpPr>
        <p:spPr>
          <a:xfrm>
            <a:off x="4775701" y="362881"/>
            <a:ext cx="920315" cy="897893"/>
          </a:xfrm>
          <a:custGeom>
            <a:avLst/>
            <a:gdLst/>
            <a:ahLst/>
            <a:cxnLst/>
            <a:rect l="l" t="t" r="r" b="b"/>
            <a:pathLst>
              <a:path w="920315" h="897893">
                <a:moveTo>
                  <a:pt x="810244" y="0"/>
                </a:moveTo>
                <a:cubicBezTo>
                  <a:pt x="810847" y="421"/>
                  <a:pt x="817340" y="5467"/>
                  <a:pt x="829721" y="15136"/>
                </a:cubicBezTo>
                <a:cubicBezTo>
                  <a:pt x="842103" y="24806"/>
                  <a:pt x="856749" y="36570"/>
                  <a:pt x="873659" y="50430"/>
                </a:cubicBezTo>
                <a:cubicBezTo>
                  <a:pt x="890570" y="64289"/>
                  <a:pt x="906122" y="77715"/>
                  <a:pt x="920315" y="90706"/>
                </a:cubicBezTo>
                <a:cubicBezTo>
                  <a:pt x="918723" y="96290"/>
                  <a:pt x="915537" y="100410"/>
                  <a:pt x="910760" y="103064"/>
                </a:cubicBezTo>
                <a:cubicBezTo>
                  <a:pt x="905983" y="105718"/>
                  <a:pt x="899995" y="107034"/>
                  <a:pt x="892797" y="107013"/>
                </a:cubicBezTo>
                <a:lnTo>
                  <a:pt x="509588" y="107013"/>
                </a:lnTo>
                <a:lnTo>
                  <a:pt x="509588" y="777630"/>
                </a:lnTo>
                <a:cubicBezTo>
                  <a:pt x="510154" y="798819"/>
                  <a:pt x="507209" y="817818"/>
                  <a:pt x="500755" y="834628"/>
                </a:cubicBezTo>
                <a:cubicBezTo>
                  <a:pt x="494300" y="851439"/>
                  <a:pt x="480938" y="865304"/>
                  <a:pt x="460667" y="876226"/>
                </a:cubicBezTo>
                <a:cubicBezTo>
                  <a:pt x="440397" y="887147"/>
                  <a:pt x="409822" y="894370"/>
                  <a:pt x="368942" y="897893"/>
                </a:cubicBezTo>
                <a:cubicBezTo>
                  <a:pt x="367477" y="884092"/>
                  <a:pt x="364291" y="871946"/>
                  <a:pt x="359386" y="861457"/>
                </a:cubicBezTo>
                <a:cubicBezTo>
                  <a:pt x="354482" y="850968"/>
                  <a:pt x="347475" y="842390"/>
                  <a:pt x="338366" y="835723"/>
                </a:cubicBezTo>
                <a:cubicBezTo>
                  <a:pt x="327644" y="828589"/>
                  <a:pt x="313163" y="822219"/>
                  <a:pt x="294924" y="816614"/>
                </a:cubicBezTo>
                <a:cubicBezTo>
                  <a:pt x="276685" y="811008"/>
                  <a:pt x="251758" y="806167"/>
                  <a:pt x="220142" y="802090"/>
                </a:cubicBezTo>
                <a:lnTo>
                  <a:pt x="220142" y="787822"/>
                </a:lnTo>
                <a:cubicBezTo>
                  <a:pt x="221772" y="787935"/>
                  <a:pt x="234820" y="788728"/>
                  <a:pt x="259286" y="790200"/>
                </a:cubicBezTo>
                <a:cubicBezTo>
                  <a:pt x="283752" y="791672"/>
                  <a:pt x="309860" y="793144"/>
                  <a:pt x="337611" y="794616"/>
                </a:cubicBezTo>
                <a:cubicBezTo>
                  <a:pt x="365362" y="796089"/>
                  <a:pt x="384978" y="796881"/>
                  <a:pt x="396459" y="796994"/>
                </a:cubicBezTo>
                <a:cubicBezTo>
                  <a:pt x="406970" y="797058"/>
                  <a:pt x="414231" y="795147"/>
                  <a:pt x="418244" y="791262"/>
                </a:cubicBezTo>
                <a:cubicBezTo>
                  <a:pt x="422257" y="787376"/>
                  <a:pt x="424168" y="781134"/>
                  <a:pt x="423977" y="772534"/>
                </a:cubicBezTo>
                <a:lnTo>
                  <a:pt x="423977" y="107013"/>
                </a:lnTo>
                <a:lnTo>
                  <a:pt x="7134" y="107013"/>
                </a:lnTo>
                <a:lnTo>
                  <a:pt x="0" y="76438"/>
                </a:lnTo>
                <a:lnTo>
                  <a:pt x="749093" y="76438"/>
                </a:lnTo>
                <a:lnTo>
                  <a:pt x="8102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7" name="任意多边形: 形状 526">
            <a:extLst>
              <a:ext uri="{FF2B5EF4-FFF2-40B4-BE49-F238E27FC236}">
                <a16:creationId xmlns:a16="http://schemas.microsoft.com/office/drawing/2014/main" id="{3FBC0B3D-EA1C-9BB2-1BAD-5928C78DB24B}"/>
              </a:ext>
            </a:extLst>
          </p:cNvPr>
          <p:cNvSpPr/>
          <p:nvPr/>
        </p:nvSpPr>
        <p:spPr>
          <a:xfrm>
            <a:off x="3576577" y="1092550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6" name="任意多边形: 形状 525">
            <a:extLst>
              <a:ext uri="{FF2B5EF4-FFF2-40B4-BE49-F238E27FC236}">
                <a16:creationId xmlns:a16="http://schemas.microsoft.com/office/drawing/2014/main" id="{B9A1D197-F416-3E38-6FCC-140246FF1C6B}"/>
              </a:ext>
            </a:extLst>
          </p:cNvPr>
          <p:cNvSpPr/>
          <p:nvPr/>
        </p:nvSpPr>
        <p:spPr>
          <a:xfrm>
            <a:off x="1539074" y="618996"/>
            <a:ext cx="121859" cy="227241"/>
          </a:xfrm>
          <a:custGeom>
            <a:avLst/>
            <a:gdLst/>
            <a:ahLst/>
            <a:cxnLst/>
            <a:rect l="l" t="t" r="r" b="b"/>
            <a:pathLst>
              <a:path w="121859" h="227241">
                <a:moveTo>
                  <a:pt x="98287" y="0"/>
                </a:moveTo>
                <a:lnTo>
                  <a:pt x="113574" y="1019"/>
                </a:lnTo>
                <a:cubicBezTo>
                  <a:pt x="125385" y="72160"/>
                  <a:pt x="124568" y="125178"/>
                  <a:pt x="111122" y="160075"/>
                </a:cubicBezTo>
                <a:cubicBezTo>
                  <a:pt x="97676" y="194971"/>
                  <a:pt x="80234" y="216012"/>
                  <a:pt x="58794" y="223200"/>
                </a:cubicBezTo>
                <a:cubicBezTo>
                  <a:pt x="37354" y="230387"/>
                  <a:pt x="20548" y="227988"/>
                  <a:pt x="8377" y="216002"/>
                </a:cubicBezTo>
                <a:cubicBezTo>
                  <a:pt x="-3795" y="204016"/>
                  <a:pt x="-2702" y="186711"/>
                  <a:pt x="11657" y="164087"/>
                </a:cubicBezTo>
                <a:cubicBezTo>
                  <a:pt x="32975" y="150753"/>
                  <a:pt x="51489" y="130285"/>
                  <a:pt x="67202" y="102682"/>
                </a:cubicBezTo>
                <a:cubicBezTo>
                  <a:pt x="82914" y="75080"/>
                  <a:pt x="93276" y="40852"/>
                  <a:pt x="982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5" name="任意多边形: 形状 524">
            <a:extLst>
              <a:ext uri="{FF2B5EF4-FFF2-40B4-BE49-F238E27FC236}">
                <a16:creationId xmlns:a16="http://schemas.microsoft.com/office/drawing/2014/main" id="{8A78F6E4-5F40-3F9D-2CE1-94252D51ADEB}"/>
              </a:ext>
            </a:extLst>
          </p:cNvPr>
          <p:cNvSpPr/>
          <p:nvPr/>
        </p:nvSpPr>
        <p:spPr>
          <a:xfrm>
            <a:off x="11528149" y="2691811"/>
            <a:ext cx="298618" cy="770497"/>
          </a:xfrm>
          <a:custGeom>
            <a:avLst/>
            <a:gdLst/>
            <a:ahLst/>
            <a:cxnLst/>
            <a:rect l="l" t="t" r="r" b="b"/>
            <a:pathLst>
              <a:path w="298618" h="770497">
                <a:moveTo>
                  <a:pt x="280273" y="0"/>
                </a:moveTo>
                <a:lnTo>
                  <a:pt x="298618" y="3568"/>
                </a:lnTo>
                <a:cubicBezTo>
                  <a:pt x="287123" y="36725"/>
                  <a:pt x="273996" y="74652"/>
                  <a:pt x="259237" y="117349"/>
                </a:cubicBezTo>
                <a:cubicBezTo>
                  <a:pt x="244477" y="160046"/>
                  <a:pt x="229790" y="202718"/>
                  <a:pt x="215173" y="245367"/>
                </a:cubicBezTo>
                <a:cubicBezTo>
                  <a:pt x="200557" y="288016"/>
                  <a:pt x="187716" y="325847"/>
                  <a:pt x="176652" y="358862"/>
                </a:cubicBezTo>
                <a:cubicBezTo>
                  <a:pt x="165586" y="391876"/>
                  <a:pt x="158001" y="415280"/>
                  <a:pt x="153895" y="429073"/>
                </a:cubicBezTo>
                <a:cubicBezTo>
                  <a:pt x="149203" y="445550"/>
                  <a:pt x="145339" y="461772"/>
                  <a:pt x="142303" y="477739"/>
                </a:cubicBezTo>
                <a:cubicBezTo>
                  <a:pt x="139266" y="493706"/>
                  <a:pt x="137695" y="508399"/>
                  <a:pt x="137589" y="521818"/>
                </a:cubicBezTo>
                <a:cubicBezTo>
                  <a:pt x="139500" y="543858"/>
                  <a:pt x="145105" y="568063"/>
                  <a:pt x="154405" y="594434"/>
                </a:cubicBezTo>
                <a:cubicBezTo>
                  <a:pt x="163705" y="620805"/>
                  <a:pt x="168291" y="654693"/>
                  <a:pt x="168164" y="696097"/>
                </a:cubicBezTo>
                <a:cubicBezTo>
                  <a:pt x="166954" y="719262"/>
                  <a:pt x="160711" y="737395"/>
                  <a:pt x="149437" y="750496"/>
                </a:cubicBezTo>
                <a:cubicBezTo>
                  <a:pt x="138162" y="763596"/>
                  <a:pt x="123001" y="770263"/>
                  <a:pt x="103955" y="770497"/>
                </a:cubicBezTo>
                <a:cubicBezTo>
                  <a:pt x="93637" y="770476"/>
                  <a:pt x="84973" y="766187"/>
                  <a:pt x="77967" y="757630"/>
                </a:cubicBezTo>
                <a:cubicBezTo>
                  <a:pt x="70960" y="749073"/>
                  <a:pt x="66374" y="736376"/>
                  <a:pt x="64208" y="719538"/>
                </a:cubicBezTo>
                <a:cubicBezTo>
                  <a:pt x="71810" y="666605"/>
                  <a:pt x="74442" y="621888"/>
                  <a:pt x="72107" y="585389"/>
                </a:cubicBezTo>
                <a:cubicBezTo>
                  <a:pt x="69771" y="548890"/>
                  <a:pt x="62722" y="526341"/>
                  <a:pt x="50958" y="517741"/>
                </a:cubicBezTo>
                <a:cubicBezTo>
                  <a:pt x="44377" y="512773"/>
                  <a:pt x="36903" y="509206"/>
                  <a:pt x="28537" y="507040"/>
                </a:cubicBezTo>
                <a:cubicBezTo>
                  <a:pt x="20171" y="504874"/>
                  <a:pt x="10659" y="503346"/>
                  <a:pt x="0" y="502454"/>
                </a:cubicBezTo>
                <a:lnTo>
                  <a:pt x="0" y="481051"/>
                </a:lnTo>
                <a:lnTo>
                  <a:pt x="45863" y="481051"/>
                </a:lnTo>
                <a:cubicBezTo>
                  <a:pt x="52126" y="481433"/>
                  <a:pt x="56925" y="480414"/>
                  <a:pt x="60259" y="477994"/>
                </a:cubicBezTo>
                <a:cubicBezTo>
                  <a:pt x="63592" y="475573"/>
                  <a:pt x="67627" y="469458"/>
                  <a:pt x="72361" y="459648"/>
                </a:cubicBezTo>
                <a:cubicBezTo>
                  <a:pt x="76916" y="451673"/>
                  <a:pt x="81820" y="442399"/>
                  <a:pt x="87076" y="431828"/>
                </a:cubicBezTo>
                <a:cubicBezTo>
                  <a:pt x="92331" y="421257"/>
                  <a:pt x="101185" y="402206"/>
                  <a:pt x="113638" y="374675"/>
                </a:cubicBezTo>
                <a:cubicBezTo>
                  <a:pt x="126091" y="347144"/>
                  <a:pt x="145392" y="303951"/>
                  <a:pt x="171540" y="245096"/>
                </a:cubicBezTo>
                <a:cubicBezTo>
                  <a:pt x="197688" y="186241"/>
                  <a:pt x="233932" y="104543"/>
                  <a:pt x="2802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4" name="任意多边形: 形状 523">
            <a:extLst>
              <a:ext uri="{FF2B5EF4-FFF2-40B4-BE49-F238E27FC236}">
                <a16:creationId xmlns:a16="http://schemas.microsoft.com/office/drawing/2014/main" id="{6F90A3E5-FC9C-6749-0EDA-BE06177CC90B}"/>
              </a:ext>
            </a:extLst>
          </p:cNvPr>
          <p:cNvSpPr/>
          <p:nvPr/>
        </p:nvSpPr>
        <p:spPr>
          <a:xfrm>
            <a:off x="8773174" y="190321"/>
            <a:ext cx="401490" cy="741960"/>
          </a:xfrm>
          <a:custGeom>
            <a:avLst/>
            <a:gdLst/>
            <a:ahLst/>
            <a:cxnLst/>
            <a:rect l="l" t="t" r="r" b="b"/>
            <a:pathLst>
              <a:path w="401490" h="741960">
                <a:moveTo>
                  <a:pt x="309781" y="0"/>
                </a:moveTo>
                <a:lnTo>
                  <a:pt x="401490" y="70324"/>
                </a:lnTo>
                <a:cubicBezTo>
                  <a:pt x="397812" y="74061"/>
                  <a:pt x="392156" y="77797"/>
                  <a:pt x="384523" y="81535"/>
                </a:cubicBezTo>
                <a:cubicBezTo>
                  <a:pt x="376889" y="85272"/>
                  <a:pt x="367916" y="87989"/>
                  <a:pt x="357604" y="89688"/>
                </a:cubicBezTo>
                <a:lnTo>
                  <a:pt x="357604" y="639023"/>
                </a:lnTo>
                <a:cubicBezTo>
                  <a:pt x="359047" y="668027"/>
                  <a:pt x="353362" y="690789"/>
                  <a:pt x="340550" y="707308"/>
                </a:cubicBezTo>
                <a:cubicBezTo>
                  <a:pt x="327737" y="723827"/>
                  <a:pt x="299138" y="734359"/>
                  <a:pt x="254752" y="738902"/>
                </a:cubicBezTo>
                <a:cubicBezTo>
                  <a:pt x="254262" y="727649"/>
                  <a:pt x="252689" y="717542"/>
                  <a:pt x="250031" y="708582"/>
                </a:cubicBezTo>
                <a:cubicBezTo>
                  <a:pt x="247373" y="699622"/>
                  <a:pt x="243504" y="692063"/>
                  <a:pt x="238424" y="685905"/>
                </a:cubicBezTo>
                <a:cubicBezTo>
                  <a:pt x="233073" y="680257"/>
                  <a:pt x="225429" y="675247"/>
                  <a:pt x="215492" y="670873"/>
                </a:cubicBezTo>
                <a:cubicBezTo>
                  <a:pt x="205554" y="666499"/>
                  <a:pt x="191795" y="663016"/>
                  <a:pt x="174212" y="660426"/>
                </a:cubicBezTo>
                <a:lnTo>
                  <a:pt x="174212" y="644119"/>
                </a:lnTo>
                <a:cubicBezTo>
                  <a:pt x="174954" y="644195"/>
                  <a:pt x="181170" y="644723"/>
                  <a:pt x="192861" y="645705"/>
                </a:cubicBezTo>
                <a:cubicBezTo>
                  <a:pt x="204552" y="646686"/>
                  <a:pt x="217265" y="647667"/>
                  <a:pt x="230997" y="648649"/>
                </a:cubicBezTo>
                <a:cubicBezTo>
                  <a:pt x="244730" y="649630"/>
                  <a:pt x="255030" y="650159"/>
                  <a:pt x="261898" y="650234"/>
                </a:cubicBezTo>
                <a:cubicBezTo>
                  <a:pt x="269363" y="650255"/>
                  <a:pt x="274340" y="648684"/>
                  <a:pt x="276828" y="645521"/>
                </a:cubicBezTo>
                <a:cubicBezTo>
                  <a:pt x="279317" y="642357"/>
                  <a:pt x="280465" y="637473"/>
                  <a:pt x="280273" y="630870"/>
                </a:cubicBezTo>
                <a:lnTo>
                  <a:pt x="280273" y="75419"/>
                </a:lnTo>
                <a:lnTo>
                  <a:pt x="76311" y="75419"/>
                </a:lnTo>
                <a:lnTo>
                  <a:pt x="76311" y="713423"/>
                </a:lnTo>
                <a:cubicBezTo>
                  <a:pt x="75781" y="718625"/>
                  <a:pt x="69465" y="724528"/>
                  <a:pt x="57361" y="731131"/>
                </a:cubicBezTo>
                <a:cubicBezTo>
                  <a:pt x="45258" y="737735"/>
                  <a:pt x="30546" y="741344"/>
                  <a:pt x="13228" y="741960"/>
                </a:cubicBezTo>
                <a:lnTo>
                  <a:pt x="0" y="741960"/>
                </a:lnTo>
                <a:lnTo>
                  <a:pt x="0" y="10192"/>
                </a:lnTo>
                <a:lnTo>
                  <a:pt x="81410" y="45863"/>
                </a:lnTo>
                <a:lnTo>
                  <a:pt x="270065" y="45863"/>
                </a:lnTo>
                <a:lnTo>
                  <a:pt x="30978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: 形状 522">
            <a:extLst>
              <a:ext uri="{FF2B5EF4-FFF2-40B4-BE49-F238E27FC236}">
                <a16:creationId xmlns:a16="http://schemas.microsoft.com/office/drawing/2014/main" id="{FAFBB69E-F7B5-D55A-1286-AEFC0B288AB7}"/>
              </a:ext>
            </a:extLst>
          </p:cNvPr>
          <p:cNvSpPr/>
          <p:nvPr/>
        </p:nvSpPr>
        <p:spPr>
          <a:xfrm>
            <a:off x="10370955" y="1889350"/>
            <a:ext cx="402447" cy="741960"/>
          </a:xfrm>
          <a:custGeom>
            <a:avLst/>
            <a:gdLst/>
            <a:ahLst/>
            <a:cxnLst/>
            <a:rect l="l" t="t" r="r" b="b"/>
            <a:pathLst>
              <a:path w="402447" h="741960">
                <a:moveTo>
                  <a:pt x="310800" y="0"/>
                </a:moveTo>
                <a:lnTo>
                  <a:pt x="402447" y="70324"/>
                </a:lnTo>
                <a:cubicBezTo>
                  <a:pt x="398795" y="74039"/>
                  <a:pt x="393105" y="77819"/>
                  <a:pt x="385376" y="81662"/>
                </a:cubicBezTo>
                <a:cubicBezTo>
                  <a:pt x="377647" y="85505"/>
                  <a:pt x="368390" y="88520"/>
                  <a:pt x="357604" y="90707"/>
                </a:cubicBezTo>
                <a:lnTo>
                  <a:pt x="357604" y="636985"/>
                </a:lnTo>
                <a:cubicBezTo>
                  <a:pt x="359026" y="666477"/>
                  <a:pt x="353384" y="689536"/>
                  <a:pt x="340677" y="706161"/>
                </a:cubicBezTo>
                <a:cubicBezTo>
                  <a:pt x="327971" y="722787"/>
                  <a:pt x="299668" y="733361"/>
                  <a:pt x="255769" y="737883"/>
                </a:cubicBezTo>
                <a:cubicBezTo>
                  <a:pt x="254854" y="726120"/>
                  <a:pt x="253111" y="715759"/>
                  <a:pt x="250538" y="706798"/>
                </a:cubicBezTo>
                <a:cubicBezTo>
                  <a:pt x="247966" y="697838"/>
                  <a:pt x="243927" y="690534"/>
                  <a:pt x="238424" y="684886"/>
                </a:cubicBezTo>
                <a:cubicBezTo>
                  <a:pt x="233073" y="679238"/>
                  <a:pt x="225429" y="674227"/>
                  <a:pt x="215491" y="669853"/>
                </a:cubicBezTo>
                <a:cubicBezTo>
                  <a:pt x="205554" y="665479"/>
                  <a:pt x="191794" y="661997"/>
                  <a:pt x="174211" y="659407"/>
                </a:cubicBezTo>
                <a:lnTo>
                  <a:pt x="174211" y="643100"/>
                </a:lnTo>
                <a:cubicBezTo>
                  <a:pt x="174972" y="643176"/>
                  <a:pt x="181264" y="643704"/>
                  <a:pt x="193087" y="644685"/>
                </a:cubicBezTo>
                <a:cubicBezTo>
                  <a:pt x="204909" y="645667"/>
                  <a:pt x="217697" y="646648"/>
                  <a:pt x="231448" y="647630"/>
                </a:cubicBezTo>
                <a:cubicBezTo>
                  <a:pt x="245199" y="648611"/>
                  <a:pt x="255348" y="649140"/>
                  <a:pt x="261895" y="649215"/>
                </a:cubicBezTo>
                <a:cubicBezTo>
                  <a:pt x="269403" y="649236"/>
                  <a:pt x="274550" y="647665"/>
                  <a:pt x="277336" y="644501"/>
                </a:cubicBezTo>
                <a:cubicBezTo>
                  <a:pt x="280123" y="641338"/>
                  <a:pt x="281441" y="636454"/>
                  <a:pt x="281293" y="629851"/>
                </a:cubicBezTo>
                <a:lnTo>
                  <a:pt x="281293" y="75419"/>
                </a:lnTo>
                <a:lnTo>
                  <a:pt x="77330" y="75419"/>
                </a:lnTo>
                <a:lnTo>
                  <a:pt x="77330" y="712404"/>
                </a:lnTo>
                <a:cubicBezTo>
                  <a:pt x="76758" y="718094"/>
                  <a:pt x="70271" y="724294"/>
                  <a:pt x="57870" y="731004"/>
                </a:cubicBezTo>
                <a:cubicBezTo>
                  <a:pt x="45470" y="737713"/>
                  <a:pt x="30589" y="741365"/>
                  <a:pt x="13228" y="741960"/>
                </a:cubicBezTo>
                <a:lnTo>
                  <a:pt x="0" y="741960"/>
                </a:lnTo>
                <a:lnTo>
                  <a:pt x="0" y="9173"/>
                </a:lnTo>
                <a:lnTo>
                  <a:pt x="81409" y="45863"/>
                </a:lnTo>
                <a:lnTo>
                  <a:pt x="271083" y="45863"/>
                </a:lnTo>
                <a:lnTo>
                  <a:pt x="3108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2" name="任意多边形: 形状 521">
            <a:extLst>
              <a:ext uri="{FF2B5EF4-FFF2-40B4-BE49-F238E27FC236}">
                <a16:creationId xmlns:a16="http://schemas.microsoft.com/office/drawing/2014/main" id="{2CDD99FC-F9CD-2300-387D-03813D1195FC}"/>
              </a:ext>
            </a:extLst>
          </p:cNvPr>
          <p:cNvSpPr/>
          <p:nvPr/>
        </p:nvSpPr>
        <p:spPr>
          <a:xfrm>
            <a:off x="11516938" y="2757039"/>
            <a:ext cx="169806" cy="146874"/>
          </a:xfrm>
          <a:custGeom>
            <a:avLst/>
            <a:gdLst/>
            <a:ahLst/>
            <a:cxnLst/>
            <a:rect l="l" t="t" r="r" b="b"/>
            <a:pathLst>
              <a:path w="169806" h="146874">
                <a:moveTo>
                  <a:pt x="9172" y="0"/>
                </a:moveTo>
                <a:cubicBezTo>
                  <a:pt x="65070" y="7516"/>
                  <a:pt x="105387" y="20702"/>
                  <a:pt x="130120" y="39556"/>
                </a:cubicBezTo>
                <a:cubicBezTo>
                  <a:pt x="154854" y="58411"/>
                  <a:pt x="168002" y="77584"/>
                  <a:pt x="169565" y="97076"/>
                </a:cubicBezTo>
                <a:cubicBezTo>
                  <a:pt x="171128" y="116568"/>
                  <a:pt x="165104" y="131027"/>
                  <a:pt x="151491" y="140455"/>
                </a:cubicBezTo>
                <a:cubicBezTo>
                  <a:pt x="137878" y="149882"/>
                  <a:pt x="120674" y="148927"/>
                  <a:pt x="99879" y="137588"/>
                </a:cubicBezTo>
                <a:cubicBezTo>
                  <a:pt x="92405" y="113595"/>
                  <a:pt x="79071" y="89984"/>
                  <a:pt x="59876" y="66756"/>
                </a:cubicBezTo>
                <a:cubicBezTo>
                  <a:pt x="40682" y="43527"/>
                  <a:pt x="20724" y="23993"/>
                  <a:pt x="0" y="8153"/>
                </a:cubicBezTo>
                <a:lnTo>
                  <a:pt x="91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1" name="任意多边形: 形状 520">
            <a:extLst>
              <a:ext uri="{FF2B5EF4-FFF2-40B4-BE49-F238E27FC236}">
                <a16:creationId xmlns:a16="http://schemas.microsoft.com/office/drawing/2014/main" id="{C2D10E37-82CC-26F8-B6AD-E47C1B73EE18}"/>
              </a:ext>
            </a:extLst>
          </p:cNvPr>
          <p:cNvSpPr/>
          <p:nvPr/>
        </p:nvSpPr>
        <p:spPr>
          <a:xfrm>
            <a:off x="816922" y="497300"/>
            <a:ext cx="346187" cy="243392"/>
          </a:xfrm>
          <a:custGeom>
            <a:avLst/>
            <a:gdLst/>
            <a:ahLst/>
            <a:cxnLst/>
            <a:rect l="l" t="t" r="r" b="b"/>
            <a:pathLst>
              <a:path w="346187" h="243392">
                <a:moveTo>
                  <a:pt x="4077" y="0"/>
                </a:moveTo>
                <a:cubicBezTo>
                  <a:pt x="72277" y="14332"/>
                  <a:pt x="132323" y="32550"/>
                  <a:pt x="184216" y="54654"/>
                </a:cubicBezTo>
                <a:cubicBezTo>
                  <a:pt x="236109" y="76757"/>
                  <a:pt x="277301" y="102364"/>
                  <a:pt x="307791" y="131474"/>
                </a:cubicBezTo>
                <a:cubicBezTo>
                  <a:pt x="331993" y="155525"/>
                  <a:pt x="344740" y="178086"/>
                  <a:pt x="346029" y="199155"/>
                </a:cubicBezTo>
                <a:cubicBezTo>
                  <a:pt x="347318" y="220224"/>
                  <a:pt x="340738" y="234102"/>
                  <a:pt x="326287" y="240790"/>
                </a:cubicBezTo>
                <a:cubicBezTo>
                  <a:pt x="311836" y="247478"/>
                  <a:pt x="293101" y="241274"/>
                  <a:pt x="270081" y="222181"/>
                </a:cubicBezTo>
                <a:cubicBezTo>
                  <a:pt x="246153" y="186637"/>
                  <a:pt x="210184" y="149437"/>
                  <a:pt x="162177" y="110581"/>
                </a:cubicBezTo>
                <a:cubicBezTo>
                  <a:pt x="114169" y="71725"/>
                  <a:pt x="60110" y="39621"/>
                  <a:pt x="0" y="14269"/>
                </a:cubicBezTo>
                <a:lnTo>
                  <a:pt x="40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0" name="任意多边形: 形状 519">
            <a:extLst>
              <a:ext uri="{FF2B5EF4-FFF2-40B4-BE49-F238E27FC236}">
                <a16:creationId xmlns:a16="http://schemas.microsoft.com/office/drawing/2014/main" id="{998E9F6C-E054-2D25-C74C-A4B2D2FC716D}"/>
              </a:ext>
            </a:extLst>
          </p:cNvPr>
          <p:cNvSpPr/>
          <p:nvPr/>
        </p:nvSpPr>
        <p:spPr>
          <a:xfrm>
            <a:off x="3930363" y="2017090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9" name="任意多边形: 形状 518">
            <a:extLst>
              <a:ext uri="{FF2B5EF4-FFF2-40B4-BE49-F238E27FC236}">
                <a16:creationId xmlns:a16="http://schemas.microsoft.com/office/drawing/2014/main" id="{701E3AFF-531A-4A8A-3ABF-D26C706CB46B}"/>
              </a:ext>
            </a:extLst>
          </p:cNvPr>
          <p:cNvSpPr/>
          <p:nvPr/>
        </p:nvSpPr>
        <p:spPr>
          <a:xfrm>
            <a:off x="490350" y="1358691"/>
            <a:ext cx="936623" cy="560487"/>
          </a:xfrm>
          <a:custGeom>
            <a:avLst/>
            <a:gdLst/>
            <a:ahLst/>
            <a:cxnLst/>
            <a:rect l="l" t="t" r="r" b="b"/>
            <a:pathLst>
              <a:path w="936623" h="560487">
                <a:moveTo>
                  <a:pt x="789861" y="0"/>
                </a:moveTo>
                <a:cubicBezTo>
                  <a:pt x="791453" y="1128"/>
                  <a:pt x="802028" y="9585"/>
                  <a:pt x="821583" y="25371"/>
                </a:cubicBezTo>
                <a:cubicBezTo>
                  <a:pt x="841139" y="41157"/>
                  <a:pt x="860121" y="57504"/>
                  <a:pt x="878529" y="74411"/>
                </a:cubicBezTo>
                <a:cubicBezTo>
                  <a:pt x="877425" y="79971"/>
                  <a:pt x="874538" y="84072"/>
                  <a:pt x="869866" y="86715"/>
                </a:cubicBezTo>
                <a:cubicBezTo>
                  <a:pt x="865195" y="89358"/>
                  <a:pt x="859250" y="90669"/>
                  <a:pt x="852031" y="90648"/>
                </a:cubicBezTo>
                <a:lnTo>
                  <a:pt x="499396" y="90648"/>
                </a:lnTo>
                <a:cubicBezTo>
                  <a:pt x="498016" y="116702"/>
                  <a:pt x="496190" y="141863"/>
                  <a:pt x="493918" y="166133"/>
                </a:cubicBezTo>
                <a:cubicBezTo>
                  <a:pt x="491646" y="190402"/>
                  <a:pt x="488036" y="213524"/>
                  <a:pt x="483089" y="235498"/>
                </a:cubicBezTo>
                <a:lnTo>
                  <a:pt x="772535" y="235498"/>
                </a:lnTo>
                <a:lnTo>
                  <a:pt x="825532" y="168173"/>
                </a:lnTo>
                <a:cubicBezTo>
                  <a:pt x="826073" y="168563"/>
                  <a:pt x="831899" y="173109"/>
                  <a:pt x="843009" y="181809"/>
                </a:cubicBezTo>
                <a:cubicBezTo>
                  <a:pt x="854119" y="190509"/>
                  <a:pt x="867268" y="201019"/>
                  <a:pt x="882455" y="213338"/>
                </a:cubicBezTo>
                <a:cubicBezTo>
                  <a:pt x="897642" y="225657"/>
                  <a:pt x="911621" y="237441"/>
                  <a:pt x="924392" y="248690"/>
                </a:cubicBezTo>
                <a:cubicBezTo>
                  <a:pt x="921334" y="259683"/>
                  <a:pt x="912162" y="265096"/>
                  <a:pt x="896874" y="264926"/>
                </a:cubicBezTo>
                <a:lnTo>
                  <a:pt x="515703" y="264926"/>
                </a:lnTo>
                <a:cubicBezTo>
                  <a:pt x="536681" y="309154"/>
                  <a:pt x="580081" y="348860"/>
                  <a:pt x="645903" y="384042"/>
                </a:cubicBezTo>
                <a:cubicBezTo>
                  <a:pt x="711724" y="419225"/>
                  <a:pt x="808631" y="447465"/>
                  <a:pt x="936623" y="468761"/>
                </a:cubicBezTo>
                <a:lnTo>
                  <a:pt x="935603" y="480991"/>
                </a:lnTo>
                <a:cubicBezTo>
                  <a:pt x="913563" y="484665"/>
                  <a:pt x="895983" y="492096"/>
                  <a:pt x="882861" y="503286"/>
                </a:cubicBezTo>
                <a:cubicBezTo>
                  <a:pt x="869739" y="514476"/>
                  <a:pt x="861840" y="531844"/>
                  <a:pt x="859165" y="555391"/>
                </a:cubicBezTo>
                <a:cubicBezTo>
                  <a:pt x="777958" y="534668"/>
                  <a:pt x="712530" y="508962"/>
                  <a:pt x="662879" y="478274"/>
                </a:cubicBezTo>
                <a:cubicBezTo>
                  <a:pt x="613229" y="447585"/>
                  <a:pt x="575356" y="413952"/>
                  <a:pt x="549260" y="377375"/>
                </a:cubicBezTo>
                <a:cubicBezTo>
                  <a:pt x="523164" y="340798"/>
                  <a:pt x="504844" y="303315"/>
                  <a:pt x="494300" y="264926"/>
                </a:cubicBezTo>
                <a:lnTo>
                  <a:pt x="475955" y="264926"/>
                </a:lnTo>
                <a:cubicBezTo>
                  <a:pt x="463605" y="309380"/>
                  <a:pt x="441083" y="349795"/>
                  <a:pt x="408388" y="386170"/>
                </a:cubicBezTo>
                <a:cubicBezTo>
                  <a:pt x="375692" y="422546"/>
                  <a:pt x="327426" y="455185"/>
                  <a:pt x="263589" y="484087"/>
                </a:cubicBezTo>
                <a:cubicBezTo>
                  <a:pt x="199753" y="512989"/>
                  <a:pt x="114947" y="538455"/>
                  <a:pt x="9173" y="560487"/>
                </a:cubicBezTo>
                <a:lnTo>
                  <a:pt x="0" y="543161"/>
                </a:lnTo>
                <a:cubicBezTo>
                  <a:pt x="86612" y="519078"/>
                  <a:pt x="156293" y="492844"/>
                  <a:pt x="209045" y="464458"/>
                </a:cubicBezTo>
                <a:cubicBezTo>
                  <a:pt x="261796" y="436072"/>
                  <a:pt x="301808" y="405308"/>
                  <a:pt x="329081" y="372166"/>
                </a:cubicBezTo>
                <a:cubicBezTo>
                  <a:pt x="356353" y="339024"/>
                  <a:pt x="375076" y="303278"/>
                  <a:pt x="385248" y="264926"/>
                </a:cubicBezTo>
                <a:lnTo>
                  <a:pt x="18346" y="264926"/>
                </a:lnTo>
                <a:lnTo>
                  <a:pt x="10192" y="235498"/>
                </a:lnTo>
                <a:lnTo>
                  <a:pt x="392383" y="235498"/>
                </a:lnTo>
                <a:cubicBezTo>
                  <a:pt x="396842" y="213077"/>
                  <a:pt x="399899" y="189828"/>
                  <a:pt x="401555" y="165750"/>
                </a:cubicBezTo>
                <a:cubicBezTo>
                  <a:pt x="403212" y="141672"/>
                  <a:pt x="404231" y="116638"/>
                  <a:pt x="404613" y="90648"/>
                </a:cubicBezTo>
                <a:lnTo>
                  <a:pt x="79496" y="90648"/>
                </a:lnTo>
                <a:lnTo>
                  <a:pt x="70323" y="61219"/>
                </a:lnTo>
                <a:lnTo>
                  <a:pt x="739921" y="61219"/>
                </a:lnTo>
                <a:lnTo>
                  <a:pt x="7898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8" name="任意多边形: 形状 517">
            <a:extLst>
              <a:ext uri="{FF2B5EF4-FFF2-40B4-BE49-F238E27FC236}">
                <a16:creationId xmlns:a16="http://schemas.microsoft.com/office/drawing/2014/main" id="{4BE5CD64-970F-6968-AA77-D5DB2BFA8A55}"/>
              </a:ext>
            </a:extLst>
          </p:cNvPr>
          <p:cNvSpPr/>
          <p:nvPr/>
        </p:nvSpPr>
        <p:spPr>
          <a:xfrm>
            <a:off x="10468809" y="210260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8" y="0"/>
                </a:moveTo>
                <a:cubicBezTo>
                  <a:pt x="72911" y="55532"/>
                  <a:pt x="109021" y="105610"/>
                  <a:pt x="122608" y="150234"/>
                </a:cubicBezTo>
                <a:cubicBezTo>
                  <a:pt x="136195" y="194857"/>
                  <a:pt x="136360" y="226968"/>
                  <a:pt x="123102" y="246565"/>
                </a:cubicBezTo>
                <a:cubicBezTo>
                  <a:pt x="109845" y="266162"/>
                  <a:pt x="92266" y="266187"/>
                  <a:pt x="70366" y="246640"/>
                </a:cubicBezTo>
                <a:cubicBezTo>
                  <a:pt x="67498" y="208145"/>
                  <a:pt x="58957" y="166911"/>
                  <a:pt x="44744" y="122938"/>
                </a:cubicBezTo>
                <a:cubicBezTo>
                  <a:pt x="30531" y="78965"/>
                  <a:pt x="15616" y="40024"/>
                  <a:pt x="0" y="6115"/>
                </a:cubicBezTo>
                <a:lnTo>
                  <a:pt x="1427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7" name="任意多边形: 形状 516">
            <a:extLst>
              <a:ext uri="{FF2B5EF4-FFF2-40B4-BE49-F238E27FC236}">
                <a16:creationId xmlns:a16="http://schemas.microsoft.com/office/drawing/2014/main" id="{8F536578-7E85-F47A-A894-DB277DEBDFEE}"/>
              </a:ext>
            </a:extLst>
          </p:cNvPr>
          <p:cNvSpPr/>
          <p:nvPr/>
        </p:nvSpPr>
        <p:spPr>
          <a:xfrm>
            <a:off x="10033502" y="208503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7" y="0"/>
                </a:moveTo>
                <a:cubicBezTo>
                  <a:pt x="72910" y="55533"/>
                  <a:pt x="109021" y="105611"/>
                  <a:pt x="122608" y="150234"/>
                </a:cubicBezTo>
                <a:cubicBezTo>
                  <a:pt x="136195" y="194858"/>
                  <a:pt x="136361" y="226968"/>
                  <a:pt x="123103" y="246565"/>
                </a:cubicBezTo>
                <a:cubicBezTo>
                  <a:pt x="109845" y="266162"/>
                  <a:pt x="92266" y="266187"/>
                  <a:pt x="70366" y="246641"/>
                </a:cubicBezTo>
                <a:cubicBezTo>
                  <a:pt x="67434" y="208145"/>
                  <a:pt x="58766" y="166911"/>
                  <a:pt x="44361" y="122938"/>
                </a:cubicBezTo>
                <a:cubicBezTo>
                  <a:pt x="29956" y="78965"/>
                  <a:pt x="15169" y="40024"/>
                  <a:pt x="0" y="6115"/>
                </a:cubicBezTo>
                <a:lnTo>
                  <a:pt x="142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6" name="任意多边形: 形状 515">
            <a:extLst>
              <a:ext uri="{FF2B5EF4-FFF2-40B4-BE49-F238E27FC236}">
                <a16:creationId xmlns:a16="http://schemas.microsoft.com/office/drawing/2014/main" id="{E82AF6FA-BF61-E5F9-54C3-CF6EF222A641}"/>
              </a:ext>
            </a:extLst>
          </p:cNvPr>
          <p:cNvSpPr/>
          <p:nvPr/>
        </p:nvSpPr>
        <p:spPr>
          <a:xfrm>
            <a:off x="3544184" y="157454"/>
            <a:ext cx="765401" cy="539653"/>
          </a:xfrm>
          <a:custGeom>
            <a:avLst/>
            <a:gdLst/>
            <a:ahLst/>
            <a:cxnLst/>
            <a:rect l="l" t="t" r="r" b="b"/>
            <a:pathLst>
              <a:path w="765401" h="539653">
                <a:moveTo>
                  <a:pt x="351616" y="0"/>
                </a:moveTo>
                <a:lnTo>
                  <a:pt x="466783" y="11303"/>
                </a:lnTo>
                <a:cubicBezTo>
                  <a:pt x="465870" y="18079"/>
                  <a:pt x="462855" y="23690"/>
                  <a:pt x="457737" y="28136"/>
                </a:cubicBezTo>
                <a:cubicBezTo>
                  <a:pt x="452621" y="32582"/>
                  <a:pt x="444765" y="35603"/>
                  <a:pt x="434169" y="37200"/>
                </a:cubicBezTo>
                <a:cubicBezTo>
                  <a:pt x="437588" y="81025"/>
                  <a:pt x="443745" y="121537"/>
                  <a:pt x="452642" y="158737"/>
                </a:cubicBezTo>
                <a:cubicBezTo>
                  <a:pt x="461538" y="195937"/>
                  <a:pt x="474066" y="229824"/>
                  <a:pt x="490224" y="260399"/>
                </a:cubicBezTo>
                <a:cubicBezTo>
                  <a:pt x="515894" y="232882"/>
                  <a:pt x="540991" y="203071"/>
                  <a:pt x="565516" y="170967"/>
                </a:cubicBezTo>
                <a:cubicBezTo>
                  <a:pt x="590039" y="138863"/>
                  <a:pt x="609786" y="110581"/>
                  <a:pt x="624755" y="86120"/>
                </a:cubicBezTo>
                <a:lnTo>
                  <a:pt x="727692" y="150329"/>
                </a:lnTo>
                <a:cubicBezTo>
                  <a:pt x="724358" y="155488"/>
                  <a:pt x="719814" y="158928"/>
                  <a:pt x="714060" y="160648"/>
                </a:cubicBezTo>
                <a:cubicBezTo>
                  <a:pt x="708306" y="162368"/>
                  <a:pt x="699940" y="161985"/>
                  <a:pt x="688963" y="159501"/>
                </a:cubicBezTo>
                <a:cubicBezTo>
                  <a:pt x="665352" y="177952"/>
                  <a:pt x="636900" y="198124"/>
                  <a:pt x="603607" y="220015"/>
                </a:cubicBezTo>
                <a:cubicBezTo>
                  <a:pt x="570314" y="241906"/>
                  <a:pt x="536257" y="261822"/>
                  <a:pt x="501435" y="279764"/>
                </a:cubicBezTo>
                <a:cubicBezTo>
                  <a:pt x="525937" y="319957"/>
                  <a:pt x="559485" y="354737"/>
                  <a:pt x="602078" y="384102"/>
                </a:cubicBezTo>
                <a:cubicBezTo>
                  <a:pt x="644671" y="413467"/>
                  <a:pt x="699112" y="437800"/>
                  <a:pt x="765401" y="457100"/>
                </a:cubicBezTo>
                <a:lnTo>
                  <a:pt x="763363" y="469330"/>
                </a:lnTo>
                <a:cubicBezTo>
                  <a:pt x="743913" y="472600"/>
                  <a:pt x="728286" y="479565"/>
                  <a:pt x="716480" y="490223"/>
                </a:cubicBezTo>
                <a:cubicBezTo>
                  <a:pt x="704675" y="500882"/>
                  <a:pt x="697201" y="517019"/>
                  <a:pt x="694059" y="538634"/>
                </a:cubicBezTo>
                <a:cubicBezTo>
                  <a:pt x="607047" y="503112"/>
                  <a:pt x="543858" y="453384"/>
                  <a:pt x="504492" y="389452"/>
                </a:cubicBezTo>
                <a:cubicBezTo>
                  <a:pt x="465127" y="325520"/>
                  <a:pt x="439647" y="249549"/>
                  <a:pt x="428054" y="161539"/>
                </a:cubicBezTo>
                <a:cubicBezTo>
                  <a:pt x="424361" y="219601"/>
                  <a:pt x="411137" y="272208"/>
                  <a:pt x="388382" y="319361"/>
                </a:cubicBezTo>
                <a:cubicBezTo>
                  <a:pt x="365627" y="366513"/>
                  <a:pt x="324922" y="408400"/>
                  <a:pt x="266270" y="445021"/>
                </a:cubicBezTo>
                <a:cubicBezTo>
                  <a:pt x="207617" y="481642"/>
                  <a:pt x="122597" y="513186"/>
                  <a:pt x="11211" y="539653"/>
                </a:cubicBezTo>
                <a:lnTo>
                  <a:pt x="0" y="522327"/>
                </a:lnTo>
                <a:cubicBezTo>
                  <a:pt x="88709" y="495167"/>
                  <a:pt x="157424" y="464451"/>
                  <a:pt x="206144" y="430180"/>
                </a:cubicBezTo>
                <a:cubicBezTo>
                  <a:pt x="254866" y="395908"/>
                  <a:pt x="289470" y="357469"/>
                  <a:pt x="309957" y="314862"/>
                </a:cubicBezTo>
                <a:cubicBezTo>
                  <a:pt x="330444" y="272254"/>
                  <a:pt x="342690" y="224865"/>
                  <a:pt x="346695" y="172695"/>
                </a:cubicBezTo>
                <a:cubicBezTo>
                  <a:pt x="350701" y="120524"/>
                  <a:pt x="352341" y="62959"/>
                  <a:pt x="3516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5" name="任意多边形: 形状 514">
            <a:extLst>
              <a:ext uri="{FF2B5EF4-FFF2-40B4-BE49-F238E27FC236}">
                <a16:creationId xmlns:a16="http://schemas.microsoft.com/office/drawing/2014/main" id="{A7E3C780-A261-9D8D-173A-BAD3BCB1186E}"/>
              </a:ext>
            </a:extLst>
          </p:cNvPr>
          <p:cNvSpPr/>
          <p:nvPr/>
        </p:nvSpPr>
        <p:spPr>
          <a:xfrm>
            <a:off x="1035448" y="3479116"/>
            <a:ext cx="402311" cy="446426"/>
          </a:xfrm>
          <a:custGeom>
            <a:avLst/>
            <a:gdLst/>
            <a:ahLst/>
            <a:cxnLst/>
            <a:rect l="l" t="t" r="r" b="b"/>
            <a:pathLst>
              <a:path w="402311" h="446426">
                <a:moveTo>
                  <a:pt x="102" y="0"/>
                </a:moveTo>
                <a:lnTo>
                  <a:pt x="113230" y="12230"/>
                </a:lnTo>
                <a:cubicBezTo>
                  <a:pt x="112254" y="18452"/>
                  <a:pt x="109111" y="23845"/>
                  <a:pt x="103803" y="28410"/>
                </a:cubicBezTo>
                <a:cubicBezTo>
                  <a:pt x="98495" y="32975"/>
                  <a:pt x="90766" y="36075"/>
                  <a:pt x="80617" y="37710"/>
                </a:cubicBezTo>
                <a:lnTo>
                  <a:pt x="80617" y="200778"/>
                </a:lnTo>
                <a:cubicBezTo>
                  <a:pt x="122870" y="179014"/>
                  <a:pt x="163212" y="154002"/>
                  <a:pt x="201644" y="125741"/>
                </a:cubicBezTo>
                <a:cubicBezTo>
                  <a:pt x="240075" y="97480"/>
                  <a:pt x="270735" y="71194"/>
                  <a:pt x="293624" y="46882"/>
                </a:cubicBezTo>
                <a:lnTo>
                  <a:pt x="391975" y="114148"/>
                </a:lnTo>
                <a:cubicBezTo>
                  <a:pt x="387905" y="118819"/>
                  <a:pt x="381507" y="121707"/>
                  <a:pt x="372780" y="122811"/>
                </a:cubicBezTo>
                <a:cubicBezTo>
                  <a:pt x="364053" y="123915"/>
                  <a:pt x="352956" y="122726"/>
                  <a:pt x="339487" y="119244"/>
                </a:cubicBezTo>
                <a:cubicBezTo>
                  <a:pt x="308063" y="137568"/>
                  <a:pt x="269504" y="156210"/>
                  <a:pt x="223811" y="175171"/>
                </a:cubicBezTo>
                <a:cubicBezTo>
                  <a:pt x="178118" y="194132"/>
                  <a:pt x="130386" y="210481"/>
                  <a:pt x="80617" y="224219"/>
                </a:cubicBezTo>
                <a:lnTo>
                  <a:pt x="80617" y="351616"/>
                </a:lnTo>
                <a:cubicBezTo>
                  <a:pt x="80086" y="359642"/>
                  <a:pt x="82421" y="365247"/>
                  <a:pt x="87623" y="368432"/>
                </a:cubicBezTo>
                <a:cubicBezTo>
                  <a:pt x="92825" y="371617"/>
                  <a:pt x="104079" y="373146"/>
                  <a:pt x="121384" y="373018"/>
                </a:cubicBezTo>
                <a:lnTo>
                  <a:pt x="214129" y="373018"/>
                </a:lnTo>
                <a:cubicBezTo>
                  <a:pt x="233769" y="373039"/>
                  <a:pt x="251052" y="372997"/>
                  <a:pt x="265979" y="372891"/>
                </a:cubicBezTo>
                <a:cubicBezTo>
                  <a:pt x="280906" y="372785"/>
                  <a:pt x="291819" y="372487"/>
                  <a:pt x="298720" y="371999"/>
                </a:cubicBezTo>
                <a:cubicBezTo>
                  <a:pt x="303710" y="371553"/>
                  <a:pt x="307744" y="370407"/>
                  <a:pt x="310823" y="368559"/>
                </a:cubicBezTo>
                <a:cubicBezTo>
                  <a:pt x="313902" y="366712"/>
                  <a:pt x="316662" y="363782"/>
                  <a:pt x="319104" y="359769"/>
                </a:cubicBezTo>
                <a:cubicBezTo>
                  <a:pt x="323732" y="351594"/>
                  <a:pt x="328998" y="337114"/>
                  <a:pt x="334901" y="316327"/>
                </a:cubicBezTo>
                <a:cubicBezTo>
                  <a:pt x="340804" y="295540"/>
                  <a:pt x="347088" y="271632"/>
                  <a:pt x="353755" y="244602"/>
                </a:cubicBezTo>
                <a:lnTo>
                  <a:pt x="366439" y="244602"/>
                </a:lnTo>
                <a:lnTo>
                  <a:pt x="369553" y="363846"/>
                </a:lnTo>
                <a:cubicBezTo>
                  <a:pt x="382059" y="368241"/>
                  <a:pt x="390680" y="372955"/>
                  <a:pt x="395414" y="377987"/>
                </a:cubicBezTo>
                <a:cubicBezTo>
                  <a:pt x="400149" y="383019"/>
                  <a:pt x="402400" y="389516"/>
                  <a:pt x="402166" y="397478"/>
                </a:cubicBezTo>
                <a:cubicBezTo>
                  <a:pt x="403846" y="415123"/>
                  <a:pt x="391026" y="427735"/>
                  <a:pt x="363707" y="435315"/>
                </a:cubicBezTo>
                <a:cubicBezTo>
                  <a:pt x="336387" y="442895"/>
                  <a:pt x="284489" y="446590"/>
                  <a:pt x="208014" y="446399"/>
                </a:cubicBezTo>
                <a:lnTo>
                  <a:pt x="104058" y="446399"/>
                </a:lnTo>
                <a:cubicBezTo>
                  <a:pt x="62272" y="446866"/>
                  <a:pt x="34244" y="441345"/>
                  <a:pt x="19976" y="429837"/>
                </a:cubicBezTo>
                <a:cubicBezTo>
                  <a:pt x="5707" y="418329"/>
                  <a:pt x="-917" y="398031"/>
                  <a:pt x="102" y="368942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4" name="任意多边形: 形状 513">
            <a:extLst>
              <a:ext uri="{FF2B5EF4-FFF2-40B4-BE49-F238E27FC236}">
                <a16:creationId xmlns:a16="http://schemas.microsoft.com/office/drawing/2014/main" id="{0D221AA5-C0E3-5E50-DC5D-CEC4158923EB}"/>
              </a:ext>
            </a:extLst>
          </p:cNvPr>
          <p:cNvSpPr/>
          <p:nvPr/>
        </p:nvSpPr>
        <p:spPr>
          <a:xfrm>
            <a:off x="4748103" y="1929437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3" name="任意多边形: 形状 512">
            <a:extLst>
              <a:ext uri="{FF2B5EF4-FFF2-40B4-BE49-F238E27FC236}">
                <a16:creationId xmlns:a16="http://schemas.microsoft.com/office/drawing/2014/main" id="{64AE46D0-C331-957D-5A19-FE69387F17C8}"/>
              </a:ext>
            </a:extLst>
          </p:cNvPr>
          <p:cNvSpPr/>
          <p:nvPr/>
        </p:nvSpPr>
        <p:spPr>
          <a:xfrm>
            <a:off x="5943595" y="2199180"/>
            <a:ext cx="655330" cy="432130"/>
          </a:xfrm>
          <a:custGeom>
            <a:avLst/>
            <a:gdLst/>
            <a:ahLst/>
            <a:cxnLst/>
            <a:rect l="l" t="t" r="r" b="b"/>
            <a:pathLst>
              <a:path w="655330" h="432130">
                <a:moveTo>
                  <a:pt x="559527" y="0"/>
                </a:moveTo>
                <a:lnTo>
                  <a:pt x="655330" y="73380"/>
                </a:lnTo>
                <a:cubicBezTo>
                  <a:pt x="651699" y="77584"/>
                  <a:pt x="645966" y="81661"/>
                  <a:pt x="638131" y="85610"/>
                </a:cubicBezTo>
                <a:cubicBezTo>
                  <a:pt x="630296" y="89560"/>
                  <a:pt x="620742" y="92617"/>
                  <a:pt x="609467" y="94783"/>
                </a:cubicBezTo>
                <a:lnTo>
                  <a:pt x="609467" y="403593"/>
                </a:lnTo>
                <a:cubicBezTo>
                  <a:pt x="607789" y="407691"/>
                  <a:pt x="599424" y="412490"/>
                  <a:pt x="584369" y="417989"/>
                </a:cubicBezTo>
                <a:cubicBezTo>
                  <a:pt x="569316" y="423488"/>
                  <a:pt x="554580" y="426503"/>
                  <a:pt x="540163" y="427034"/>
                </a:cubicBezTo>
                <a:lnTo>
                  <a:pt x="527933" y="427034"/>
                </a:lnTo>
                <a:lnTo>
                  <a:pt x="527933" y="352634"/>
                </a:lnTo>
                <a:lnTo>
                  <a:pt x="80515" y="352634"/>
                </a:lnTo>
                <a:lnTo>
                  <a:pt x="80515" y="405631"/>
                </a:lnTo>
                <a:cubicBezTo>
                  <a:pt x="79772" y="410303"/>
                  <a:pt x="72595" y="415738"/>
                  <a:pt x="58985" y="421938"/>
                </a:cubicBezTo>
                <a:cubicBezTo>
                  <a:pt x="45375" y="428138"/>
                  <a:pt x="29790" y="431535"/>
                  <a:pt x="12230" y="432130"/>
                </a:cubicBezTo>
                <a:lnTo>
                  <a:pt x="0" y="432130"/>
                </a:lnTo>
                <a:lnTo>
                  <a:pt x="0" y="10192"/>
                </a:lnTo>
                <a:lnTo>
                  <a:pt x="86630" y="48920"/>
                </a:lnTo>
                <a:lnTo>
                  <a:pt x="516722" y="48920"/>
                </a:lnTo>
                <a:lnTo>
                  <a:pt x="559527" y="0"/>
                </a:lnTo>
                <a:close/>
                <a:moveTo>
                  <a:pt x="80515" y="78476"/>
                </a:moveTo>
                <a:lnTo>
                  <a:pt x="80515" y="322059"/>
                </a:lnTo>
                <a:lnTo>
                  <a:pt x="527933" y="322059"/>
                </a:lnTo>
                <a:lnTo>
                  <a:pt x="527933" y="78476"/>
                </a:lnTo>
                <a:lnTo>
                  <a:pt x="80515" y="784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" name="任意多边形: 形状 511">
            <a:extLst>
              <a:ext uri="{FF2B5EF4-FFF2-40B4-BE49-F238E27FC236}">
                <a16:creationId xmlns:a16="http://schemas.microsoft.com/office/drawing/2014/main" id="{C4496FA3-C2B9-65F5-1B6A-227B120E429A}"/>
              </a:ext>
            </a:extLst>
          </p:cNvPr>
          <p:cNvSpPr/>
          <p:nvPr/>
        </p:nvSpPr>
        <p:spPr>
          <a:xfrm>
            <a:off x="9233814" y="1963737"/>
            <a:ext cx="440284" cy="93697"/>
          </a:xfrm>
          <a:custGeom>
            <a:avLst/>
            <a:gdLst/>
            <a:ahLst/>
            <a:cxnLst/>
            <a:rect l="l" t="t" r="r" b="b"/>
            <a:pathLst>
              <a:path w="440284" h="93697">
                <a:moveTo>
                  <a:pt x="354672" y="0"/>
                </a:moveTo>
                <a:cubicBezTo>
                  <a:pt x="356328" y="1192"/>
                  <a:pt x="366775" y="10030"/>
                  <a:pt x="386012" y="26515"/>
                </a:cubicBezTo>
                <a:cubicBezTo>
                  <a:pt x="405249" y="43000"/>
                  <a:pt x="423339" y="59982"/>
                  <a:pt x="440284" y="77461"/>
                </a:cubicBezTo>
                <a:cubicBezTo>
                  <a:pt x="439158" y="83021"/>
                  <a:pt x="436312" y="87122"/>
                  <a:pt x="431747" y="89765"/>
                </a:cubicBezTo>
                <a:cubicBezTo>
                  <a:pt x="427182" y="92408"/>
                  <a:pt x="421534" y="93719"/>
                  <a:pt x="414804" y="93697"/>
                </a:cubicBezTo>
                <a:lnTo>
                  <a:pt x="8152" y="93697"/>
                </a:lnTo>
                <a:lnTo>
                  <a:pt x="0" y="64269"/>
                </a:lnTo>
                <a:lnTo>
                  <a:pt x="307790" y="64269"/>
                </a:lnTo>
                <a:lnTo>
                  <a:pt x="3546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1" name="任意多边形: 形状 510">
            <a:extLst>
              <a:ext uri="{FF2B5EF4-FFF2-40B4-BE49-F238E27FC236}">
                <a16:creationId xmlns:a16="http://schemas.microsoft.com/office/drawing/2014/main" id="{C672A1BF-8DC6-FA93-5A8F-D0D65C01583E}"/>
              </a:ext>
            </a:extLst>
          </p:cNvPr>
          <p:cNvSpPr/>
          <p:nvPr/>
        </p:nvSpPr>
        <p:spPr>
          <a:xfrm>
            <a:off x="6809895" y="2277656"/>
            <a:ext cx="717499" cy="95803"/>
          </a:xfrm>
          <a:custGeom>
            <a:avLst/>
            <a:gdLst/>
            <a:ahLst/>
            <a:cxnLst/>
            <a:rect l="l" t="t" r="r" b="b"/>
            <a:pathLst>
              <a:path w="717499" h="95803">
                <a:moveTo>
                  <a:pt x="616600" y="0"/>
                </a:moveTo>
                <a:cubicBezTo>
                  <a:pt x="617129" y="359"/>
                  <a:pt x="622980" y="4738"/>
                  <a:pt x="634153" y="13136"/>
                </a:cubicBezTo>
                <a:cubicBezTo>
                  <a:pt x="645326" y="21535"/>
                  <a:pt x="658651" y="31802"/>
                  <a:pt x="674127" y="43938"/>
                </a:cubicBezTo>
                <a:cubicBezTo>
                  <a:pt x="689603" y="56074"/>
                  <a:pt x="704061" y="67926"/>
                  <a:pt x="717499" y="79496"/>
                </a:cubicBezTo>
                <a:cubicBezTo>
                  <a:pt x="715843" y="85080"/>
                  <a:pt x="712531" y="89199"/>
                  <a:pt x="707562" y="91853"/>
                </a:cubicBezTo>
                <a:cubicBezTo>
                  <a:pt x="702593" y="94508"/>
                  <a:pt x="696733" y="95824"/>
                  <a:pt x="689981" y="95803"/>
                </a:cubicBezTo>
                <a:lnTo>
                  <a:pt x="8153" y="95803"/>
                </a:lnTo>
                <a:lnTo>
                  <a:pt x="0" y="66247"/>
                </a:lnTo>
                <a:lnTo>
                  <a:pt x="562584" y="66247"/>
                </a:lnTo>
                <a:lnTo>
                  <a:pt x="6166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0" name="任意多边形: 形状 509">
            <a:extLst>
              <a:ext uri="{FF2B5EF4-FFF2-40B4-BE49-F238E27FC236}">
                <a16:creationId xmlns:a16="http://schemas.microsoft.com/office/drawing/2014/main" id="{177312D5-549E-FB34-2EDA-248B3CA5C3C7}"/>
              </a:ext>
            </a:extLst>
          </p:cNvPr>
          <p:cNvSpPr/>
          <p:nvPr/>
        </p:nvSpPr>
        <p:spPr>
          <a:xfrm>
            <a:off x="3926884" y="2964246"/>
            <a:ext cx="180879" cy="183565"/>
          </a:xfrm>
          <a:custGeom>
            <a:avLst/>
            <a:gdLst/>
            <a:ahLst/>
            <a:cxnLst/>
            <a:rect l="l" t="t" r="r" b="b"/>
            <a:pathLst>
              <a:path w="180879" h="183565">
                <a:moveTo>
                  <a:pt x="10192" y="0"/>
                </a:moveTo>
                <a:cubicBezTo>
                  <a:pt x="69846" y="16502"/>
                  <a:pt x="112778" y="36846"/>
                  <a:pt x="138990" y="61031"/>
                </a:cubicBezTo>
                <a:cubicBezTo>
                  <a:pt x="165202" y="85217"/>
                  <a:pt x="179089" y="108252"/>
                  <a:pt x="180649" y="130136"/>
                </a:cubicBezTo>
                <a:cubicBezTo>
                  <a:pt x="182209" y="152020"/>
                  <a:pt x="175840" y="167762"/>
                  <a:pt x="161539" y="177360"/>
                </a:cubicBezTo>
                <a:cubicBezTo>
                  <a:pt x="147239" y="186959"/>
                  <a:pt x="129404" y="185422"/>
                  <a:pt x="108033" y="172750"/>
                </a:cubicBezTo>
                <a:cubicBezTo>
                  <a:pt x="99837" y="144388"/>
                  <a:pt x="85144" y="115225"/>
                  <a:pt x="63953" y="85260"/>
                </a:cubicBezTo>
                <a:cubicBezTo>
                  <a:pt x="42763" y="55295"/>
                  <a:pt x="21445" y="29593"/>
                  <a:pt x="0" y="8154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9" name="任意多边形: 形状 508">
            <a:extLst>
              <a:ext uri="{FF2B5EF4-FFF2-40B4-BE49-F238E27FC236}">
                <a16:creationId xmlns:a16="http://schemas.microsoft.com/office/drawing/2014/main" id="{A2484B9D-A94B-910E-165D-797648712652}"/>
              </a:ext>
            </a:extLst>
          </p:cNvPr>
          <p:cNvSpPr/>
          <p:nvPr/>
        </p:nvSpPr>
        <p:spPr>
          <a:xfrm>
            <a:off x="5328982" y="4175826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8" name="任意多边形: 形状 507">
            <a:extLst>
              <a:ext uri="{FF2B5EF4-FFF2-40B4-BE49-F238E27FC236}">
                <a16:creationId xmlns:a16="http://schemas.microsoft.com/office/drawing/2014/main" id="{59305033-9AFE-4596-93FD-62FA145D6CAE}"/>
              </a:ext>
            </a:extLst>
          </p:cNvPr>
          <p:cNvSpPr/>
          <p:nvPr/>
        </p:nvSpPr>
        <p:spPr>
          <a:xfrm>
            <a:off x="9250819" y="2911850"/>
            <a:ext cx="148273" cy="144179"/>
          </a:xfrm>
          <a:custGeom>
            <a:avLst/>
            <a:gdLst/>
            <a:ahLst/>
            <a:cxnLst/>
            <a:rect l="l" t="t" r="r" b="b"/>
            <a:pathLst>
              <a:path w="148273" h="144179">
                <a:moveTo>
                  <a:pt x="10191" y="0"/>
                </a:moveTo>
                <a:cubicBezTo>
                  <a:pt x="61715" y="9751"/>
                  <a:pt x="97912" y="24200"/>
                  <a:pt x="118780" y="43347"/>
                </a:cubicBezTo>
                <a:cubicBezTo>
                  <a:pt x="139650" y="62493"/>
                  <a:pt x="149444" y="81337"/>
                  <a:pt x="148162" y="99879"/>
                </a:cubicBezTo>
                <a:cubicBezTo>
                  <a:pt x="146880" y="118420"/>
                  <a:pt x="138774" y="131659"/>
                  <a:pt x="123845" y="139595"/>
                </a:cubicBezTo>
                <a:cubicBezTo>
                  <a:pt x="108916" y="147531"/>
                  <a:pt x="91414" y="145163"/>
                  <a:pt x="71342" y="132493"/>
                </a:cubicBezTo>
                <a:cubicBezTo>
                  <a:pt x="66203" y="110453"/>
                  <a:pt x="56860" y="88031"/>
                  <a:pt x="43314" y="65227"/>
                </a:cubicBezTo>
                <a:cubicBezTo>
                  <a:pt x="29768" y="42423"/>
                  <a:pt x="15330" y="23059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6" name="任意多边形: 形状 505">
            <a:extLst>
              <a:ext uri="{FF2B5EF4-FFF2-40B4-BE49-F238E27FC236}">
                <a16:creationId xmlns:a16="http://schemas.microsoft.com/office/drawing/2014/main" id="{451D4801-180D-FCD1-2D33-225A8C908EE0}"/>
              </a:ext>
            </a:extLst>
          </p:cNvPr>
          <p:cNvSpPr/>
          <p:nvPr/>
        </p:nvSpPr>
        <p:spPr>
          <a:xfrm>
            <a:off x="8329502" y="1314556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5" name="任意多边形: 形状 504">
            <a:extLst>
              <a:ext uri="{FF2B5EF4-FFF2-40B4-BE49-F238E27FC236}">
                <a16:creationId xmlns:a16="http://schemas.microsoft.com/office/drawing/2014/main" id="{8E4321BE-E6DB-F937-DBB4-4D05444EA9B7}"/>
              </a:ext>
            </a:extLst>
          </p:cNvPr>
          <p:cNvSpPr/>
          <p:nvPr/>
        </p:nvSpPr>
        <p:spPr>
          <a:xfrm>
            <a:off x="277271" y="4252396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1" y="25437"/>
                  <a:pt x="397223" y="30321"/>
                </a:cubicBezTo>
                <a:cubicBezTo>
                  <a:pt x="391575" y="35204"/>
                  <a:pt x="382488" y="38686"/>
                  <a:pt x="369960" y="40767"/>
                </a:cubicBezTo>
                <a:lnTo>
                  <a:pt x="369960" y="211989"/>
                </a:lnTo>
                <a:lnTo>
                  <a:pt x="496338" y="211989"/>
                </a:lnTo>
                <a:lnTo>
                  <a:pt x="549335" y="144221"/>
                </a:lnTo>
                <a:cubicBezTo>
                  <a:pt x="549851" y="144592"/>
                  <a:pt x="555500" y="149115"/>
                  <a:pt x="566283" y="157789"/>
                </a:cubicBezTo>
                <a:cubicBezTo>
                  <a:pt x="577066" y="166463"/>
                  <a:pt x="589888" y="177063"/>
                  <a:pt x="604747" y="189587"/>
                </a:cubicBezTo>
                <a:cubicBezTo>
                  <a:pt x="619607" y="202112"/>
                  <a:pt x="633410" y="214335"/>
                  <a:pt x="646156" y="226257"/>
                </a:cubicBezTo>
                <a:cubicBezTo>
                  <a:pt x="644479" y="231841"/>
                  <a:pt x="641210" y="235960"/>
                  <a:pt x="636347" y="238615"/>
                </a:cubicBezTo>
                <a:cubicBezTo>
                  <a:pt x="631485" y="241269"/>
                  <a:pt x="625922" y="242585"/>
                  <a:pt x="619658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59" y="456591"/>
                </a:lnTo>
                <a:lnTo>
                  <a:pt x="600294" y="387287"/>
                </a:lnTo>
                <a:cubicBezTo>
                  <a:pt x="600835" y="387658"/>
                  <a:pt x="606661" y="392238"/>
                  <a:pt x="617770" y="401027"/>
                </a:cubicBezTo>
                <a:cubicBezTo>
                  <a:pt x="628881" y="409815"/>
                  <a:pt x="642029" y="420586"/>
                  <a:pt x="657217" y="433338"/>
                </a:cubicBezTo>
                <a:cubicBezTo>
                  <a:pt x="672403" y="446091"/>
                  <a:pt x="686382" y="458597"/>
                  <a:pt x="699154" y="470859"/>
                </a:cubicBezTo>
                <a:cubicBezTo>
                  <a:pt x="698071" y="476443"/>
                  <a:pt x="695141" y="480562"/>
                  <a:pt x="690363" y="483217"/>
                </a:cubicBezTo>
                <a:cubicBezTo>
                  <a:pt x="685586" y="485871"/>
                  <a:pt x="679343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5" y="543412"/>
                  <a:pt x="394442" y="547616"/>
                  <a:pt x="387923" y="550737"/>
                </a:cubicBezTo>
                <a:cubicBezTo>
                  <a:pt x="381405" y="553858"/>
                  <a:pt x="373039" y="554750"/>
                  <a:pt x="362826" y="553412"/>
                </a:cubicBezTo>
                <a:cubicBezTo>
                  <a:pt x="332060" y="593542"/>
                  <a:pt x="292949" y="637112"/>
                  <a:pt x="245494" y="684121"/>
                </a:cubicBezTo>
                <a:cubicBezTo>
                  <a:pt x="198038" y="731131"/>
                  <a:pt x="149500" y="773172"/>
                  <a:pt x="99879" y="810244"/>
                </a:cubicBezTo>
                <a:cubicBezTo>
                  <a:pt x="152367" y="807548"/>
                  <a:pt x="216320" y="803259"/>
                  <a:pt x="291739" y="797377"/>
                </a:cubicBezTo>
                <a:cubicBezTo>
                  <a:pt x="367158" y="791496"/>
                  <a:pt x="447927" y="784914"/>
                  <a:pt x="534048" y="777631"/>
                </a:cubicBezTo>
                <a:cubicBezTo>
                  <a:pt x="517953" y="747862"/>
                  <a:pt x="500457" y="719240"/>
                  <a:pt x="481560" y="691765"/>
                </a:cubicBezTo>
                <a:cubicBezTo>
                  <a:pt x="462663" y="664290"/>
                  <a:pt x="444148" y="639235"/>
                  <a:pt x="426015" y="616601"/>
                </a:cubicBezTo>
                <a:lnTo>
                  <a:pt x="439264" y="609467"/>
                </a:lnTo>
                <a:cubicBezTo>
                  <a:pt x="516082" y="653607"/>
                  <a:pt x="572205" y="697501"/>
                  <a:pt x="607635" y="741147"/>
                </a:cubicBezTo>
                <a:cubicBezTo>
                  <a:pt x="643065" y="784794"/>
                  <a:pt x="663166" y="823241"/>
                  <a:pt x="667941" y="856489"/>
                </a:cubicBezTo>
                <a:cubicBezTo>
                  <a:pt x="672716" y="889737"/>
                  <a:pt x="667530" y="912833"/>
                  <a:pt x="652383" y="925777"/>
                </a:cubicBezTo>
                <a:cubicBezTo>
                  <a:pt x="637236" y="938721"/>
                  <a:pt x="617495" y="936561"/>
                  <a:pt x="593160" y="919296"/>
                </a:cubicBezTo>
                <a:cubicBezTo>
                  <a:pt x="588977" y="900823"/>
                  <a:pt x="582819" y="881459"/>
                  <a:pt x="574687" y="861203"/>
                </a:cubicBezTo>
                <a:cubicBezTo>
                  <a:pt x="566555" y="840947"/>
                  <a:pt x="557085" y="820563"/>
                  <a:pt x="546278" y="800052"/>
                </a:cubicBezTo>
                <a:cubicBezTo>
                  <a:pt x="490754" y="813047"/>
                  <a:pt x="424210" y="827825"/>
                  <a:pt x="346647" y="844387"/>
                </a:cubicBezTo>
                <a:cubicBezTo>
                  <a:pt x="269083" y="860948"/>
                  <a:pt x="183430" y="877765"/>
                  <a:pt x="89687" y="894836"/>
                </a:cubicBezTo>
                <a:cubicBezTo>
                  <a:pt x="82553" y="905028"/>
                  <a:pt x="74400" y="912162"/>
                  <a:pt x="65227" y="916239"/>
                </a:cubicBezTo>
                <a:lnTo>
                  <a:pt x="23441" y="808206"/>
                </a:lnTo>
                <a:cubicBezTo>
                  <a:pt x="24163" y="808100"/>
                  <a:pt x="28069" y="807038"/>
                  <a:pt x="35161" y="805021"/>
                </a:cubicBezTo>
                <a:cubicBezTo>
                  <a:pt x="42253" y="803004"/>
                  <a:pt x="48198" y="800668"/>
                  <a:pt x="52997" y="798014"/>
                </a:cubicBezTo>
                <a:cubicBezTo>
                  <a:pt x="80049" y="775963"/>
                  <a:pt x="108272" y="746458"/>
                  <a:pt x="137664" y="709497"/>
                </a:cubicBezTo>
                <a:cubicBezTo>
                  <a:pt x="167057" y="672536"/>
                  <a:pt x="194298" y="634046"/>
                  <a:pt x="219387" y="594028"/>
                </a:cubicBezTo>
                <a:cubicBezTo>
                  <a:pt x="244476" y="554010"/>
                  <a:pt x="264092" y="518389"/>
                  <a:pt x="278235" y="487166"/>
                </a:cubicBezTo>
                <a:lnTo>
                  <a:pt x="8153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8" y="242564"/>
                </a:lnTo>
                <a:lnTo>
                  <a:pt x="68285" y="211989"/>
                </a:lnTo>
                <a:lnTo>
                  <a:pt x="288427" y="211989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4" name="任意多边形: 形状 503">
            <a:extLst>
              <a:ext uri="{FF2B5EF4-FFF2-40B4-BE49-F238E27FC236}">
                <a16:creationId xmlns:a16="http://schemas.microsoft.com/office/drawing/2014/main" id="{8F0E348D-C0AB-56B7-F94A-77589121E738}"/>
              </a:ext>
            </a:extLst>
          </p:cNvPr>
          <p:cNvSpPr/>
          <p:nvPr/>
        </p:nvSpPr>
        <p:spPr>
          <a:xfrm>
            <a:off x="4748103" y="2914907"/>
            <a:ext cx="364865" cy="268746"/>
          </a:xfrm>
          <a:custGeom>
            <a:avLst/>
            <a:gdLst/>
            <a:ahLst/>
            <a:cxnLst/>
            <a:rect l="l" t="t" r="r" b="b"/>
            <a:pathLst>
              <a:path w="364865" h="268746">
                <a:moveTo>
                  <a:pt x="274159" y="0"/>
                </a:moveTo>
                <a:lnTo>
                  <a:pt x="364865" y="63189"/>
                </a:lnTo>
                <a:cubicBezTo>
                  <a:pt x="360789" y="68731"/>
                  <a:pt x="354674" y="71916"/>
                  <a:pt x="346520" y="72744"/>
                </a:cubicBezTo>
                <a:cubicBezTo>
                  <a:pt x="338367" y="73572"/>
                  <a:pt x="328175" y="72426"/>
                  <a:pt x="315945" y="69304"/>
                </a:cubicBezTo>
                <a:cubicBezTo>
                  <a:pt x="296432" y="79602"/>
                  <a:pt x="274052" y="90346"/>
                  <a:pt x="248807" y="101536"/>
                </a:cubicBezTo>
                <a:cubicBezTo>
                  <a:pt x="223561" y="112725"/>
                  <a:pt x="196341" y="123724"/>
                  <a:pt x="167146" y="134531"/>
                </a:cubicBezTo>
                <a:cubicBezTo>
                  <a:pt x="221420" y="152342"/>
                  <a:pt x="254423" y="173795"/>
                  <a:pt x="266157" y="198890"/>
                </a:cubicBezTo>
                <a:cubicBezTo>
                  <a:pt x="277889" y="223986"/>
                  <a:pt x="276996" y="243703"/>
                  <a:pt x="263477" y="258040"/>
                </a:cubicBezTo>
                <a:cubicBezTo>
                  <a:pt x="249956" y="272378"/>
                  <a:pt x="232454" y="272315"/>
                  <a:pt x="210970" y="257852"/>
                </a:cubicBezTo>
                <a:cubicBezTo>
                  <a:pt x="208953" y="236895"/>
                  <a:pt x="202540" y="215874"/>
                  <a:pt x="191733" y="194790"/>
                </a:cubicBezTo>
                <a:cubicBezTo>
                  <a:pt x="180925" y="173706"/>
                  <a:pt x="168653" y="155998"/>
                  <a:pt x="154915" y="141666"/>
                </a:cubicBezTo>
                <a:lnTo>
                  <a:pt x="163069" y="136570"/>
                </a:lnTo>
                <a:cubicBezTo>
                  <a:pt x="137993" y="145849"/>
                  <a:pt x="112216" y="154554"/>
                  <a:pt x="85739" y="162686"/>
                </a:cubicBezTo>
                <a:cubicBezTo>
                  <a:pt x="59262" y="170818"/>
                  <a:pt x="32721" y="177740"/>
                  <a:pt x="6116" y="183452"/>
                </a:cubicBezTo>
                <a:lnTo>
                  <a:pt x="0" y="168164"/>
                </a:lnTo>
                <a:cubicBezTo>
                  <a:pt x="52127" y="146252"/>
                  <a:pt x="103553" y="119753"/>
                  <a:pt x="154279" y="88669"/>
                </a:cubicBezTo>
                <a:cubicBezTo>
                  <a:pt x="205003" y="57584"/>
                  <a:pt x="244964" y="28028"/>
                  <a:pt x="2741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3" name="任意多边形: 形状 502">
            <a:extLst>
              <a:ext uri="{FF2B5EF4-FFF2-40B4-BE49-F238E27FC236}">
                <a16:creationId xmlns:a16="http://schemas.microsoft.com/office/drawing/2014/main" id="{90B0ABAD-69D2-A25D-9154-62C4F560117E}"/>
              </a:ext>
            </a:extLst>
          </p:cNvPr>
          <p:cNvSpPr/>
          <p:nvPr/>
        </p:nvSpPr>
        <p:spPr>
          <a:xfrm>
            <a:off x="7306233" y="2916946"/>
            <a:ext cx="172877" cy="193133"/>
          </a:xfrm>
          <a:custGeom>
            <a:avLst/>
            <a:gdLst/>
            <a:ahLst/>
            <a:cxnLst/>
            <a:rect l="l" t="t" r="r" b="b"/>
            <a:pathLst>
              <a:path w="172877" h="193133">
                <a:moveTo>
                  <a:pt x="10191" y="0"/>
                </a:moveTo>
                <a:cubicBezTo>
                  <a:pt x="69035" y="18212"/>
                  <a:pt x="110848" y="40262"/>
                  <a:pt x="135629" y="66151"/>
                </a:cubicBezTo>
                <a:cubicBezTo>
                  <a:pt x="160411" y="92039"/>
                  <a:pt x="172827" y="116446"/>
                  <a:pt x="172877" y="139372"/>
                </a:cubicBezTo>
                <a:cubicBezTo>
                  <a:pt x="172928" y="162298"/>
                  <a:pt x="165279" y="178424"/>
                  <a:pt x="149930" y="187751"/>
                </a:cubicBezTo>
                <a:cubicBezTo>
                  <a:pt x="134581" y="197077"/>
                  <a:pt x="116199" y="194285"/>
                  <a:pt x="94783" y="179374"/>
                </a:cubicBezTo>
                <a:cubicBezTo>
                  <a:pt x="89814" y="149521"/>
                  <a:pt x="78094" y="119031"/>
                  <a:pt x="59621" y="87903"/>
                </a:cubicBezTo>
                <a:cubicBezTo>
                  <a:pt x="41149" y="56776"/>
                  <a:pt x="21275" y="29853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2" name="任意多边形: 形状 501">
            <a:extLst>
              <a:ext uri="{FF2B5EF4-FFF2-40B4-BE49-F238E27FC236}">
                <a16:creationId xmlns:a16="http://schemas.microsoft.com/office/drawing/2014/main" id="{C442DB5F-DE2C-B2D9-38CE-5FC8B9D74FF8}"/>
              </a:ext>
            </a:extLst>
          </p:cNvPr>
          <p:cNvSpPr/>
          <p:nvPr/>
        </p:nvSpPr>
        <p:spPr>
          <a:xfrm>
            <a:off x="6993777" y="1290261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1" name="任意多边形: 形状 500">
            <a:extLst>
              <a:ext uri="{FF2B5EF4-FFF2-40B4-BE49-F238E27FC236}">
                <a16:creationId xmlns:a16="http://schemas.microsoft.com/office/drawing/2014/main" id="{829AE89A-FC07-1324-8A55-17FDC96C6CA9}"/>
              </a:ext>
            </a:extLst>
          </p:cNvPr>
          <p:cNvSpPr/>
          <p:nvPr/>
        </p:nvSpPr>
        <p:spPr>
          <a:xfrm>
            <a:off x="2932334" y="1417780"/>
            <a:ext cx="434350" cy="900470"/>
          </a:xfrm>
          <a:custGeom>
            <a:avLst/>
            <a:gdLst/>
            <a:ahLst/>
            <a:cxnLst/>
            <a:rect l="l" t="t" r="r" b="b"/>
            <a:pathLst>
              <a:path w="434350" h="900470">
                <a:moveTo>
                  <a:pt x="48" y="0"/>
                </a:moveTo>
                <a:lnTo>
                  <a:pt x="120310" y="13343"/>
                </a:lnTo>
                <a:cubicBezTo>
                  <a:pt x="119482" y="20664"/>
                  <a:pt x="116297" y="26951"/>
                  <a:pt x="110755" y="32205"/>
                </a:cubicBezTo>
                <a:cubicBezTo>
                  <a:pt x="105214" y="37458"/>
                  <a:pt x="96168" y="41162"/>
                  <a:pt x="83620" y="43315"/>
                </a:cubicBezTo>
                <a:lnTo>
                  <a:pt x="83620" y="786294"/>
                </a:lnTo>
                <a:cubicBezTo>
                  <a:pt x="83131" y="798927"/>
                  <a:pt x="86401" y="808057"/>
                  <a:pt x="93429" y="813684"/>
                </a:cubicBezTo>
                <a:cubicBezTo>
                  <a:pt x="100457" y="819311"/>
                  <a:pt x="114174" y="822071"/>
                  <a:pt x="134578" y="821965"/>
                </a:cubicBezTo>
                <a:lnTo>
                  <a:pt x="230381" y="821965"/>
                </a:lnTo>
                <a:cubicBezTo>
                  <a:pt x="251444" y="821944"/>
                  <a:pt x="269704" y="821731"/>
                  <a:pt x="285161" y="821328"/>
                </a:cubicBezTo>
                <a:cubicBezTo>
                  <a:pt x="300619" y="820924"/>
                  <a:pt x="312254" y="820457"/>
                  <a:pt x="320068" y="819926"/>
                </a:cubicBezTo>
                <a:cubicBezTo>
                  <a:pt x="325568" y="819480"/>
                  <a:pt x="330112" y="818079"/>
                  <a:pt x="333700" y="815722"/>
                </a:cubicBezTo>
                <a:cubicBezTo>
                  <a:pt x="337288" y="813365"/>
                  <a:pt x="340558" y="809671"/>
                  <a:pt x="343509" y="804639"/>
                </a:cubicBezTo>
                <a:cubicBezTo>
                  <a:pt x="348287" y="793916"/>
                  <a:pt x="354274" y="773575"/>
                  <a:pt x="361472" y="743616"/>
                </a:cubicBezTo>
                <a:cubicBezTo>
                  <a:pt x="368670" y="713656"/>
                  <a:pt x="375932" y="680321"/>
                  <a:pt x="383257" y="643609"/>
                </a:cubicBezTo>
                <a:lnTo>
                  <a:pt x="395487" y="643609"/>
                </a:lnTo>
                <a:lnTo>
                  <a:pt x="399564" y="811773"/>
                </a:lnTo>
                <a:cubicBezTo>
                  <a:pt x="413047" y="816742"/>
                  <a:pt x="422262" y="822092"/>
                  <a:pt x="427209" y="827825"/>
                </a:cubicBezTo>
                <a:cubicBezTo>
                  <a:pt x="432156" y="833558"/>
                  <a:pt x="434492" y="840437"/>
                  <a:pt x="434216" y="848463"/>
                </a:cubicBezTo>
                <a:cubicBezTo>
                  <a:pt x="435893" y="867573"/>
                  <a:pt x="421837" y="881077"/>
                  <a:pt x="392048" y="888975"/>
                </a:cubicBezTo>
                <a:cubicBezTo>
                  <a:pt x="362258" y="896874"/>
                  <a:pt x="306671" y="900696"/>
                  <a:pt x="225285" y="900441"/>
                </a:cubicBezTo>
                <a:lnTo>
                  <a:pt x="119291" y="900441"/>
                </a:lnTo>
                <a:cubicBezTo>
                  <a:pt x="74192" y="900972"/>
                  <a:pt x="42853" y="894305"/>
                  <a:pt x="25272" y="880440"/>
                </a:cubicBezTo>
                <a:cubicBezTo>
                  <a:pt x="7691" y="866575"/>
                  <a:pt x="-717" y="842327"/>
                  <a:pt x="48" y="807696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0" name="任意多边形: 形状 499">
            <a:extLst>
              <a:ext uri="{FF2B5EF4-FFF2-40B4-BE49-F238E27FC236}">
                <a16:creationId xmlns:a16="http://schemas.microsoft.com/office/drawing/2014/main" id="{037125F1-29E6-6769-A9B2-D63412BC48B3}"/>
              </a:ext>
            </a:extLst>
          </p:cNvPr>
          <p:cNvSpPr/>
          <p:nvPr/>
        </p:nvSpPr>
        <p:spPr>
          <a:xfrm>
            <a:off x="5899675" y="1336834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9" name="任意多边形: 形状 498">
            <a:extLst>
              <a:ext uri="{FF2B5EF4-FFF2-40B4-BE49-F238E27FC236}">
                <a16:creationId xmlns:a16="http://schemas.microsoft.com/office/drawing/2014/main" id="{515203DE-AAD2-892D-A4AE-E8C3F2C521F4}"/>
              </a:ext>
            </a:extLst>
          </p:cNvPr>
          <p:cNvSpPr/>
          <p:nvPr/>
        </p:nvSpPr>
        <p:spPr>
          <a:xfrm>
            <a:off x="2782114" y="2924080"/>
            <a:ext cx="199796" cy="162081"/>
          </a:xfrm>
          <a:custGeom>
            <a:avLst/>
            <a:gdLst/>
            <a:ahLst/>
            <a:cxnLst/>
            <a:rect l="l" t="t" r="r" b="b"/>
            <a:pathLst>
              <a:path w="199796" h="162081">
                <a:moveTo>
                  <a:pt x="9173" y="0"/>
                </a:moveTo>
                <a:cubicBezTo>
                  <a:pt x="72447" y="7346"/>
                  <a:pt x="118841" y="21190"/>
                  <a:pt x="148354" y="41531"/>
                </a:cubicBezTo>
                <a:cubicBezTo>
                  <a:pt x="177868" y="61872"/>
                  <a:pt x="194578" y="82850"/>
                  <a:pt x="198485" y="104465"/>
                </a:cubicBezTo>
                <a:cubicBezTo>
                  <a:pt x="202391" y="126080"/>
                  <a:pt x="197572" y="142472"/>
                  <a:pt x="184025" y="153641"/>
                </a:cubicBezTo>
                <a:cubicBezTo>
                  <a:pt x="170479" y="164809"/>
                  <a:pt x="152282" y="164894"/>
                  <a:pt x="129436" y="153895"/>
                </a:cubicBezTo>
                <a:cubicBezTo>
                  <a:pt x="118182" y="127673"/>
                  <a:pt x="100177" y="101387"/>
                  <a:pt x="75419" y="75037"/>
                </a:cubicBezTo>
                <a:cubicBezTo>
                  <a:pt x="50662" y="48687"/>
                  <a:pt x="25522" y="26732"/>
                  <a:pt x="0" y="917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8" name="任意多边形: 形状 497">
            <a:extLst>
              <a:ext uri="{FF2B5EF4-FFF2-40B4-BE49-F238E27FC236}">
                <a16:creationId xmlns:a16="http://schemas.microsoft.com/office/drawing/2014/main" id="{A4632352-19E9-BB5F-14A6-782DF762B1A0}"/>
              </a:ext>
            </a:extLst>
          </p:cNvPr>
          <p:cNvSpPr/>
          <p:nvPr/>
        </p:nvSpPr>
        <p:spPr>
          <a:xfrm>
            <a:off x="5854927" y="29256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8" y="22933"/>
                  <a:pt x="140822" y="43105"/>
                </a:cubicBezTo>
                <a:cubicBezTo>
                  <a:pt x="168134" y="63276"/>
                  <a:pt x="183067" y="83721"/>
                  <a:pt x="185617" y="104441"/>
                </a:cubicBezTo>
                <a:cubicBezTo>
                  <a:pt x="188168" y="125160"/>
                  <a:pt x="182525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7" y="122910"/>
                  <a:pt x="89645" y="97212"/>
                  <a:pt x="67520" y="72018"/>
                </a:cubicBezTo>
                <a:cubicBezTo>
                  <a:pt x="45396" y="46825"/>
                  <a:pt x="22889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7" name="任意多边形: 形状 496">
            <a:extLst>
              <a:ext uri="{FF2B5EF4-FFF2-40B4-BE49-F238E27FC236}">
                <a16:creationId xmlns:a16="http://schemas.microsoft.com/office/drawing/2014/main" id="{9B8931D9-65C9-A683-F716-B4F9569E8E27}"/>
              </a:ext>
            </a:extLst>
          </p:cNvPr>
          <p:cNvSpPr/>
          <p:nvPr/>
        </p:nvSpPr>
        <p:spPr>
          <a:xfrm>
            <a:off x="611472" y="2174824"/>
            <a:ext cx="573796" cy="920315"/>
          </a:xfrm>
          <a:custGeom>
            <a:avLst/>
            <a:gdLst/>
            <a:ahLst/>
            <a:cxnLst/>
            <a:rect l="l" t="t" r="r" b="b"/>
            <a:pathLst>
              <a:path w="573796" h="920315">
                <a:moveTo>
                  <a:pt x="391364" y="0"/>
                </a:moveTo>
                <a:lnTo>
                  <a:pt x="482070" y="69304"/>
                </a:lnTo>
                <a:cubicBezTo>
                  <a:pt x="478376" y="73890"/>
                  <a:pt x="472515" y="77712"/>
                  <a:pt x="464490" y="80770"/>
                </a:cubicBezTo>
                <a:cubicBezTo>
                  <a:pt x="456463" y="83827"/>
                  <a:pt x="447036" y="86120"/>
                  <a:pt x="436207" y="87649"/>
                </a:cubicBezTo>
                <a:cubicBezTo>
                  <a:pt x="433792" y="118312"/>
                  <a:pt x="430696" y="155279"/>
                  <a:pt x="426922" y="198550"/>
                </a:cubicBezTo>
                <a:cubicBezTo>
                  <a:pt x="423147" y="241821"/>
                  <a:pt x="418919" y="286791"/>
                  <a:pt x="414238" y="333459"/>
                </a:cubicBezTo>
                <a:cubicBezTo>
                  <a:pt x="409558" y="380127"/>
                  <a:pt x="404651" y="423889"/>
                  <a:pt x="399517" y="464744"/>
                </a:cubicBezTo>
                <a:lnTo>
                  <a:pt x="449457" y="464744"/>
                </a:lnTo>
                <a:lnTo>
                  <a:pt x="492262" y="420919"/>
                </a:lnTo>
                <a:lnTo>
                  <a:pt x="573796" y="489204"/>
                </a:lnTo>
                <a:cubicBezTo>
                  <a:pt x="570313" y="493259"/>
                  <a:pt x="565303" y="496614"/>
                  <a:pt x="558763" y="499268"/>
                </a:cubicBezTo>
                <a:cubicBezTo>
                  <a:pt x="552223" y="501922"/>
                  <a:pt x="543645" y="504003"/>
                  <a:pt x="533029" y="505511"/>
                </a:cubicBezTo>
                <a:cubicBezTo>
                  <a:pt x="528018" y="614350"/>
                  <a:pt x="519185" y="700131"/>
                  <a:pt x="506531" y="762852"/>
                </a:cubicBezTo>
                <a:cubicBezTo>
                  <a:pt x="493876" y="825574"/>
                  <a:pt x="476890" y="866511"/>
                  <a:pt x="455572" y="885663"/>
                </a:cubicBezTo>
                <a:cubicBezTo>
                  <a:pt x="441897" y="897362"/>
                  <a:pt x="426186" y="906068"/>
                  <a:pt x="408435" y="911779"/>
                </a:cubicBezTo>
                <a:cubicBezTo>
                  <a:pt x="390684" y="917491"/>
                  <a:pt x="370385" y="920336"/>
                  <a:pt x="347539" y="920315"/>
                </a:cubicBezTo>
                <a:cubicBezTo>
                  <a:pt x="347688" y="908934"/>
                  <a:pt x="346371" y="898573"/>
                  <a:pt x="343590" y="889230"/>
                </a:cubicBezTo>
                <a:cubicBezTo>
                  <a:pt x="340808" y="879888"/>
                  <a:pt x="335670" y="872584"/>
                  <a:pt x="328175" y="867318"/>
                </a:cubicBezTo>
                <a:cubicBezTo>
                  <a:pt x="320488" y="861585"/>
                  <a:pt x="308598" y="856234"/>
                  <a:pt x="292504" y="851266"/>
                </a:cubicBezTo>
                <a:cubicBezTo>
                  <a:pt x="276409" y="846297"/>
                  <a:pt x="259423" y="842475"/>
                  <a:pt x="241545" y="839800"/>
                </a:cubicBezTo>
                <a:lnTo>
                  <a:pt x="242564" y="822474"/>
                </a:lnTo>
                <a:cubicBezTo>
                  <a:pt x="263457" y="824152"/>
                  <a:pt x="286643" y="825893"/>
                  <a:pt x="312123" y="827697"/>
                </a:cubicBezTo>
                <a:cubicBezTo>
                  <a:pt x="337602" y="829502"/>
                  <a:pt x="356202" y="830479"/>
                  <a:pt x="367923" y="830628"/>
                </a:cubicBezTo>
                <a:cubicBezTo>
                  <a:pt x="376798" y="830712"/>
                  <a:pt x="383762" y="830033"/>
                  <a:pt x="388815" y="828589"/>
                </a:cubicBezTo>
                <a:cubicBezTo>
                  <a:pt x="393869" y="827145"/>
                  <a:pt x="398795" y="824428"/>
                  <a:pt x="403594" y="820436"/>
                </a:cubicBezTo>
                <a:cubicBezTo>
                  <a:pt x="416907" y="808418"/>
                  <a:pt x="428245" y="774870"/>
                  <a:pt x="437609" y="719792"/>
                </a:cubicBezTo>
                <a:cubicBezTo>
                  <a:pt x="446972" y="664714"/>
                  <a:pt x="453979" y="589890"/>
                  <a:pt x="458629" y="495319"/>
                </a:cubicBezTo>
                <a:lnTo>
                  <a:pt x="122302" y="495319"/>
                </a:lnTo>
                <a:lnTo>
                  <a:pt x="87649" y="534048"/>
                </a:lnTo>
                <a:lnTo>
                  <a:pt x="6115" y="476974"/>
                </a:lnTo>
                <a:cubicBezTo>
                  <a:pt x="10808" y="473343"/>
                  <a:pt x="16456" y="469649"/>
                  <a:pt x="23059" y="465890"/>
                </a:cubicBezTo>
                <a:cubicBezTo>
                  <a:pt x="29663" y="462132"/>
                  <a:pt x="36584" y="458692"/>
                  <a:pt x="43825" y="455571"/>
                </a:cubicBezTo>
                <a:cubicBezTo>
                  <a:pt x="49387" y="424461"/>
                  <a:pt x="55024" y="388954"/>
                  <a:pt x="60736" y="349048"/>
                </a:cubicBezTo>
                <a:cubicBezTo>
                  <a:pt x="66448" y="309144"/>
                  <a:pt x="71481" y="270088"/>
                  <a:pt x="75834" y="231881"/>
                </a:cubicBezTo>
                <a:cubicBezTo>
                  <a:pt x="80188" y="193675"/>
                  <a:pt x="83107" y="161564"/>
                  <a:pt x="84592" y="135550"/>
                </a:cubicBezTo>
                <a:lnTo>
                  <a:pt x="194663" y="161030"/>
                </a:lnTo>
                <a:cubicBezTo>
                  <a:pt x="192858" y="167378"/>
                  <a:pt x="189079" y="172771"/>
                  <a:pt x="183324" y="177209"/>
                </a:cubicBezTo>
                <a:cubicBezTo>
                  <a:pt x="177571" y="181647"/>
                  <a:pt x="168441" y="183727"/>
                  <a:pt x="155934" y="183451"/>
                </a:cubicBezTo>
                <a:cubicBezTo>
                  <a:pt x="153481" y="208478"/>
                  <a:pt x="150234" y="237468"/>
                  <a:pt x="146195" y="270421"/>
                </a:cubicBezTo>
                <a:cubicBezTo>
                  <a:pt x="142156" y="303375"/>
                  <a:pt x="137778" y="336894"/>
                  <a:pt x="133060" y="370980"/>
                </a:cubicBezTo>
                <a:cubicBezTo>
                  <a:pt x="128341" y="405065"/>
                  <a:pt x="123736" y="436320"/>
                  <a:pt x="119244" y="464744"/>
                </a:cubicBezTo>
                <a:lnTo>
                  <a:pt x="323079" y="464744"/>
                </a:lnTo>
                <a:cubicBezTo>
                  <a:pt x="329213" y="421750"/>
                  <a:pt x="334837" y="376831"/>
                  <a:pt x="339952" y="329986"/>
                </a:cubicBezTo>
                <a:cubicBezTo>
                  <a:pt x="345067" y="283142"/>
                  <a:pt x="349559" y="237543"/>
                  <a:pt x="353428" y="193190"/>
                </a:cubicBezTo>
                <a:cubicBezTo>
                  <a:pt x="357297" y="148837"/>
                  <a:pt x="360430" y="108901"/>
                  <a:pt x="362827" y="73381"/>
                </a:cubicBezTo>
                <a:lnTo>
                  <a:pt x="9173" y="73381"/>
                </a:lnTo>
                <a:lnTo>
                  <a:pt x="0" y="43825"/>
                </a:lnTo>
                <a:lnTo>
                  <a:pt x="354673" y="43825"/>
                </a:lnTo>
                <a:lnTo>
                  <a:pt x="39136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6" name="任意多边形: 形状 495">
            <a:extLst>
              <a:ext uri="{FF2B5EF4-FFF2-40B4-BE49-F238E27FC236}">
                <a16:creationId xmlns:a16="http://schemas.microsoft.com/office/drawing/2014/main" id="{8A8E4238-5470-301D-F671-791616626275}"/>
              </a:ext>
            </a:extLst>
          </p:cNvPr>
          <p:cNvSpPr/>
          <p:nvPr/>
        </p:nvSpPr>
        <p:spPr>
          <a:xfrm>
            <a:off x="3924712" y="4175826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5" name="任意多边形: 形状 494">
            <a:extLst>
              <a:ext uri="{FF2B5EF4-FFF2-40B4-BE49-F238E27FC236}">
                <a16:creationId xmlns:a16="http://schemas.microsoft.com/office/drawing/2014/main" id="{5928EDAE-31AE-1A42-33C1-CF7748BA6AC9}"/>
              </a:ext>
            </a:extLst>
          </p:cNvPr>
          <p:cNvSpPr/>
          <p:nvPr/>
        </p:nvSpPr>
        <p:spPr>
          <a:xfrm>
            <a:off x="1835913" y="1659940"/>
            <a:ext cx="311868" cy="781708"/>
          </a:xfrm>
          <a:custGeom>
            <a:avLst/>
            <a:gdLst/>
            <a:ahLst/>
            <a:cxnLst/>
            <a:rect l="l" t="t" r="r" b="b"/>
            <a:pathLst>
              <a:path w="311868" h="781708">
                <a:moveTo>
                  <a:pt x="224219" y="0"/>
                </a:moveTo>
                <a:lnTo>
                  <a:pt x="311868" y="68285"/>
                </a:lnTo>
                <a:cubicBezTo>
                  <a:pt x="308640" y="72447"/>
                  <a:pt x="303120" y="76354"/>
                  <a:pt x="295306" y="80006"/>
                </a:cubicBezTo>
                <a:cubicBezTo>
                  <a:pt x="287493" y="83658"/>
                  <a:pt x="278405" y="86545"/>
                  <a:pt x="268043" y="88669"/>
                </a:cubicBezTo>
                <a:lnTo>
                  <a:pt x="268043" y="704250"/>
                </a:lnTo>
                <a:cubicBezTo>
                  <a:pt x="266621" y="709006"/>
                  <a:pt x="259274" y="714782"/>
                  <a:pt x="246004" y="721576"/>
                </a:cubicBezTo>
                <a:cubicBezTo>
                  <a:pt x="232733" y="728371"/>
                  <a:pt x="219017" y="732108"/>
                  <a:pt x="204854" y="732787"/>
                </a:cubicBezTo>
                <a:lnTo>
                  <a:pt x="193644" y="732787"/>
                </a:lnTo>
                <a:lnTo>
                  <a:pt x="193644" y="629850"/>
                </a:lnTo>
                <a:lnTo>
                  <a:pt x="73381" y="629850"/>
                </a:lnTo>
                <a:lnTo>
                  <a:pt x="73381" y="753171"/>
                </a:lnTo>
                <a:cubicBezTo>
                  <a:pt x="72914" y="758819"/>
                  <a:pt x="66969" y="764849"/>
                  <a:pt x="55545" y="771261"/>
                </a:cubicBezTo>
                <a:cubicBezTo>
                  <a:pt x="44122" y="777673"/>
                  <a:pt x="30024" y="781155"/>
                  <a:pt x="13250" y="781708"/>
                </a:cubicBezTo>
                <a:lnTo>
                  <a:pt x="0" y="781708"/>
                </a:lnTo>
                <a:lnTo>
                  <a:pt x="0" y="10192"/>
                </a:lnTo>
                <a:lnTo>
                  <a:pt x="78477" y="44844"/>
                </a:lnTo>
                <a:lnTo>
                  <a:pt x="183452" y="44844"/>
                </a:lnTo>
                <a:lnTo>
                  <a:pt x="224219" y="0"/>
                </a:lnTo>
                <a:close/>
                <a:moveTo>
                  <a:pt x="73381" y="75419"/>
                </a:moveTo>
                <a:lnTo>
                  <a:pt x="73381" y="600294"/>
                </a:lnTo>
                <a:lnTo>
                  <a:pt x="193644" y="600294"/>
                </a:lnTo>
                <a:lnTo>
                  <a:pt x="193644" y="75419"/>
                </a:lnTo>
                <a:lnTo>
                  <a:pt x="73381" y="754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4" name="任意多边形: 形状 493">
            <a:extLst>
              <a:ext uri="{FF2B5EF4-FFF2-40B4-BE49-F238E27FC236}">
                <a16:creationId xmlns:a16="http://schemas.microsoft.com/office/drawing/2014/main" id="{8B3B010D-4AB5-0428-3076-8D892ABB04CE}"/>
              </a:ext>
            </a:extLst>
          </p:cNvPr>
          <p:cNvSpPr/>
          <p:nvPr/>
        </p:nvSpPr>
        <p:spPr>
          <a:xfrm>
            <a:off x="8832956" y="2987269"/>
            <a:ext cx="935602" cy="866299"/>
          </a:xfrm>
          <a:custGeom>
            <a:avLst/>
            <a:gdLst/>
            <a:ahLst/>
            <a:cxnLst/>
            <a:rect l="l" t="t" r="r" b="b"/>
            <a:pathLst>
              <a:path w="935602" h="866299">
                <a:moveTo>
                  <a:pt x="833684" y="0"/>
                </a:moveTo>
                <a:cubicBezTo>
                  <a:pt x="834226" y="377"/>
                  <a:pt x="840164" y="5058"/>
                  <a:pt x="851502" y="14042"/>
                </a:cubicBezTo>
                <a:cubicBezTo>
                  <a:pt x="862838" y="23026"/>
                  <a:pt x="876326" y="34048"/>
                  <a:pt x="891966" y="47108"/>
                </a:cubicBezTo>
                <a:cubicBezTo>
                  <a:pt x="907606" y="60169"/>
                  <a:pt x="922151" y="73003"/>
                  <a:pt x="935602" y="85610"/>
                </a:cubicBezTo>
                <a:cubicBezTo>
                  <a:pt x="933968" y="91195"/>
                  <a:pt x="930612" y="95314"/>
                  <a:pt x="925538" y="97968"/>
                </a:cubicBezTo>
                <a:cubicBezTo>
                  <a:pt x="920464" y="100622"/>
                  <a:pt x="914306" y="101939"/>
                  <a:pt x="907066" y="101917"/>
                </a:cubicBezTo>
                <a:lnTo>
                  <a:pt x="168164" y="101917"/>
                </a:lnTo>
                <a:lnTo>
                  <a:pt x="168164" y="350596"/>
                </a:lnTo>
                <a:cubicBezTo>
                  <a:pt x="168963" y="405657"/>
                  <a:pt x="166458" y="463813"/>
                  <a:pt x="160652" y="525064"/>
                </a:cubicBezTo>
                <a:cubicBezTo>
                  <a:pt x="154845" y="586315"/>
                  <a:pt x="140942" y="646433"/>
                  <a:pt x="118941" y="705420"/>
                </a:cubicBezTo>
                <a:cubicBezTo>
                  <a:pt x="96940" y="764406"/>
                  <a:pt x="62050" y="818032"/>
                  <a:pt x="14268" y="866299"/>
                </a:cubicBezTo>
                <a:lnTo>
                  <a:pt x="0" y="856107"/>
                </a:lnTo>
                <a:cubicBezTo>
                  <a:pt x="40299" y="781664"/>
                  <a:pt x="65694" y="700725"/>
                  <a:pt x="76183" y="613288"/>
                </a:cubicBezTo>
                <a:cubicBezTo>
                  <a:pt x="86672" y="525852"/>
                  <a:pt x="91174" y="438288"/>
                  <a:pt x="89687" y="350596"/>
                </a:cubicBezTo>
                <a:lnTo>
                  <a:pt x="89687" y="33633"/>
                </a:lnTo>
                <a:lnTo>
                  <a:pt x="182432" y="71342"/>
                </a:lnTo>
                <a:lnTo>
                  <a:pt x="779668" y="71342"/>
                </a:lnTo>
                <a:lnTo>
                  <a:pt x="83368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3" name="任意多边形: 形状 492">
            <a:extLst>
              <a:ext uri="{FF2B5EF4-FFF2-40B4-BE49-F238E27FC236}">
                <a16:creationId xmlns:a16="http://schemas.microsoft.com/office/drawing/2014/main" id="{33D68232-542B-E2AA-4D2A-7FDCD9683865}"/>
              </a:ext>
            </a:extLst>
          </p:cNvPr>
          <p:cNvSpPr/>
          <p:nvPr/>
        </p:nvSpPr>
        <p:spPr>
          <a:xfrm>
            <a:off x="8406940" y="2998056"/>
            <a:ext cx="114148" cy="642504"/>
          </a:xfrm>
          <a:custGeom>
            <a:avLst/>
            <a:gdLst/>
            <a:ahLst/>
            <a:cxnLst/>
            <a:rect l="l" t="t" r="r" b="b"/>
            <a:pathLst>
              <a:path w="114148" h="642504">
                <a:moveTo>
                  <a:pt x="0" y="0"/>
                </a:moveTo>
                <a:lnTo>
                  <a:pt x="114148" y="11209"/>
                </a:lnTo>
                <a:cubicBezTo>
                  <a:pt x="112896" y="18557"/>
                  <a:pt x="109540" y="24807"/>
                  <a:pt x="104084" y="29957"/>
                </a:cubicBezTo>
                <a:cubicBezTo>
                  <a:pt x="98627" y="35107"/>
                  <a:pt x="89412" y="38512"/>
                  <a:pt x="76438" y="40172"/>
                </a:cubicBezTo>
                <a:lnTo>
                  <a:pt x="76438" y="616005"/>
                </a:lnTo>
                <a:cubicBezTo>
                  <a:pt x="75632" y="621123"/>
                  <a:pt x="68837" y="626686"/>
                  <a:pt x="56055" y="632694"/>
                </a:cubicBezTo>
                <a:cubicBezTo>
                  <a:pt x="43273" y="638703"/>
                  <a:pt x="29344" y="641973"/>
                  <a:pt x="14269" y="642504"/>
                </a:cubicBezTo>
                <a:lnTo>
                  <a:pt x="0" y="64250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2" name="任意多边形: 形状 491">
            <a:extLst>
              <a:ext uri="{FF2B5EF4-FFF2-40B4-BE49-F238E27FC236}">
                <a16:creationId xmlns:a16="http://schemas.microsoft.com/office/drawing/2014/main" id="{892A8072-EE29-11E0-25E6-206D21B020CE}"/>
              </a:ext>
            </a:extLst>
          </p:cNvPr>
          <p:cNvSpPr/>
          <p:nvPr/>
        </p:nvSpPr>
        <p:spPr>
          <a:xfrm>
            <a:off x="2742368" y="3049438"/>
            <a:ext cx="316963" cy="803110"/>
          </a:xfrm>
          <a:custGeom>
            <a:avLst/>
            <a:gdLst/>
            <a:ahLst/>
            <a:cxnLst/>
            <a:rect l="l" t="t" r="r" b="b"/>
            <a:pathLst>
              <a:path w="316963" h="803110">
                <a:moveTo>
                  <a:pt x="298618" y="0"/>
                </a:moveTo>
                <a:lnTo>
                  <a:pt x="316963" y="4077"/>
                </a:lnTo>
                <a:cubicBezTo>
                  <a:pt x="304157" y="39828"/>
                  <a:pt x="289511" y="80499"/>
                  <a:pt x="273027" y="126092"/>
                </a:cubicBezTo>
                <a:cubicBezTo>
                  <a:pt x="256543" y="171684"/>
                  <a:pt x="240146" y="217133"/>
                  <a:pt x="223836" y="262438"/>
                </a:cubicBezTo>
                <a:cubicBezTo>
                  <a:pt x="207526" y="307744"/>
                  <a:pt x="193232" y="347842"/>
                  <a:pt x="180951" y="382732"/>
                </a:cubicBezTo>
                <a:cubicBezTo>
                  <a:pt x="168671" y="417623"/>
                  <a:pt x="160331" y="442243"/>
                  <a:pt x="155934" y="456591"/>
                </a:cubicBezTo>
                <a:cubicBezTo>
                  <a:pt x="151177" y="473598"/>
                  <a:pt x="147185" y="490287"/>
                  <a:pt x="143958" y="506658"/>
                </a:cubicBezTo>
                <a:cubicBezTo>
                  <a:pt x="140731" y="523028"/>
                  <a:pt x="139287" y="537934"/>
                  <a:pt x="139626" y="551374"/>
                </a:cubicBezTo>
                <a:cubicBezTo>
                  <a:pt x="141113" y="574773"/>
                  <a:pt x="146549" y="599573"/>
                  <a:pt x="155934" y="625774"/>
                </a:cubicBezTo>
                <a:cubicBezTo>
                  <a:pt x="165319" y="651975"/>
                  <a:pt x="169735" y="685948"/>
                  <a:pt x="169183" y="727691"/>
                </a:cubicBezTo>
                <a:cubicBezTo>
                  <a:pt x="168036" y="751345"/>
                  <a:pt x="161921" y="769775"/>
                  <a:pt x="150837" y="782982"/>
                </a:cubicBezTo>
                <a:cubicBezTo>
                  <a:pt x="139754" y="796188"/>
                  <a:pt x="124467" y="802898"/>
                  <a:pt x="104975" y="803110"/>
                </a:cubicBezTo>
                <a:cubicBezTo>
                  <a:pt x="94656" y="803025"/>
                  <a:pt x="85992" y="798609"/>
                  <a:pt x="78986" y="789861"/>
                </a:cubicBezTo>
                <a:cubicBezTo>
                  <a:pt x="71979" y="781113"/>
                  <a:pt x="67393" y="768543"/>
                  <a:pt x="65227" y="752152"/>
                </a:cubicBezTo>
                <a:cubicBezTo>
                  <a:pt x="72786" y="698199"/>
                  <a:pt x="75249" y="652718"/>
                  <a:pt x="72616" y="615709"/>
                </a:cubicBezTo>
                <a:cubicBezTo>
                  <a:pt x="69983" y="578701"/>
                  <a:pt x="62764" y="555897"/>
                  <a:pt x="50958" y="547297"/>
                </a:cubicBezTo>
                <a:cubicBezTo>
                  <a:pt x="43994" y="542329"/>
                  <a:pt x="36520" y="538762"/>
                  <a:pt x="28537" y="536596"/>
                </a:cubicBezTo>
                <a:cubicBezTo>
                  <a:pt x="20553" y="534430"/>
                  <a:pt x="11041" y="532902"/>
                  <a:pt x="0" y="532010"/>
                </a:cubicBezTo>
                <a:lnTo>
                  <a:pt x="0" y="510607"/>
                </a:lnTo>
                <a:lnTo>
                  <a:pt x="45862" y="510607"/>
                </a:lnTo>
                <a:cubicBezTo>
                  <a:pt x="51659" y="511011"/>
                  <a:pt x="56373" y="509949"/>
                  <a:pt x="60003" y="507422"/>
                </a:cubicBezTo>
                <a:cubicBezTo>
                  <a:pt x="63635" y="504896"/>
                  <a:pt x="68093" y="498483"/>
                  <a:pt x="73380" y="488185"/>
                </a:cubicBezTo>
                <a:cubicBezTo>
                  <a:pt x="77890" y="480029"/>
                  <a:pt x="82884" y="470416"/>
                  <a:pt x="88365" y="459346"/>
                </a:cubicBezTo>
                <a:cubicBezTo>
                  <a:pt x="93846" y="448276"/>
                  <a:pt x="103332" y="428120"/>
                  <a:pt x="116822" y="398880"/>
                </a:cubicBezTo>
                <a:cubicBezTo>
                  <a:pt x="130314" y="369640"/>
                  <a:pt x="151328" y="323687"/>
                  <a:pt x="179868" y="261021"/>
                </a:cubicBezTo>
                <a:cubicBezTo>
                  <a:pt x="208408" y="198355"/>
                  <a:pt x="247991" y="111348"/>
                  <a:pt x="29861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1" name="任意多边形: 形状 490">
            <a:extLst>
              <a:ext uri="{FF2B5EF4-FFF2-40B4-BE49-F238E27FC236}">
                <a16:creationId xmlns:a16="http://schemas.microsoft.com/office/drawing/2014/main" id="{55D4DB2B-235D-73B5-37BB-06C1FAB03F37}"/>
              </a:ext>
            </a:extLst>
          </p:cNvPr>
          <p:cNvSpPr/>
          <p:nvPr/>
        </p:nvSpPr>
        <p:spPr>
          <a:xfrm>
            <a:off x="5770549" y="328333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0" name="任意多边形: 形状 489">
            <a:extLst>
              <a:ext uri="{FF2B5EF4-FFF2-40B4-BE49-F238E27FC236}">
                <a16:creationId xmlns:a16="http://schemas.microsoft.com/office/drawing/2014/main" id="{51B5002C-80DB-E982-BB9F-C3F91F4DC64D}"/>
              </a:ext>
            </a:extLst>
          </p:cNvPr>
          <p:cNvSpPr/>
          <p:nvPr/>
        </p:nvSpPr>
        <p:spPr>
          <a:xfrm>
            <a:off x="7183931" y="3076956"/>
            <a:ext cx="547296" cy="97841"/>
          </a:xfrm>
          <a:custGeom>
            <a:avLst/>
            <a:gdLst/>
            <a:ahLst/>
            <a:cxnLst/>
            <a:rect l="l" t="t" r="r" b="b"/>
            <a:pathLst>
              <a:path w="547296" h="97841">
                <a:moveTo>
                  <a:pt x="449456" y="0"/>
                </a:moveTo>
                <a:cubicBezTo>
                  <a:pt x="449984" y="365"/>
                  <a:pt x="455722" y="4844"/>
                  <a:pt x="466668" y="13438"/>
                </a:cubicBezTo>
                <a:cubicBezTo>
                  <a:pt x="477615" y="22032"/>
                  <a:pt x="490601" y="32551"/>
                  <a:pt x="505624" y="44995"/>
                </a:cubicBezTo>
                <a:cubicBezTo>
                  <a:pt x="520648" y="57439"/>
                  <a:pt x="534538" y="69619"/>
                  <a:pt x="547296" y="81534"/>
                </a:cubicBezTo>
                <a:cubicBezTo>
                  <a:pt x="545704" y="87118"/>
                  <a:pt x="542519" y="91238"/>
                  <a:pt x="537742" y="93892"/>
                </a:cubicBezTo>
                <a:cubicBezTo>
                  <a:pt x="532965" y="96546"/>
                  <a:pt x="526977" y="97862"/>
                  <a:pt x="519779" y="97841"/>
                </a:cubicBezTo>
                <a:lnTo>
                  <a:pt x="8153" y="97841"/>
                </a:lnTo>
                <a:lnTo>
                  <a:pt x="0" y="67266"/>
                </a:lnTo>
                <a:lnTo>
                  <a:pt x="396459" y="67266"/>
                </a:lnTo>
                <a:lnTo>
                  <a:pt x="44945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9" name="任意多边形: 形状 488">
            <a:extLst>
              <a:ext uri="{FF2B5EF4-FFF2-40B4-BE49-F238E27FC236}">
                <a16:creationId xmlns:a16="http://schemas.microsoft.com/office/drawing/2014/main" id="{BF9D014B-E40A-E67A-50B8-86C7FFCE0FD5}"/>
              </a:ext>
            </a:extLst>
          </p:cNvPr>
          <p:cNvSpPr/>
          <p:nvPr/>
        </p:nvSpPr>
        <p:spPr>
          <a:xfrm>
            <a:off x="3803678" y="3153371"/>
            <a:ext cx="463724" cy="772534"/>
          </a:xfrm>
          <a:custGeom>
            <a:avLst/>
            <a:gdLst/>
            <a:ahLst/>
            <a:cxnLst/>
            <a:rect l="l" t="t" r="r" b="b"/>
            <a:pathLst>
              <a:path w="463724" h="772534">
                <a:moveTo>
                  <a:pt x="378114" y="0"/>
                </a:moveTo>
                <a:lnTo>
                  <a:pt x="463724" y="81534"/>
                </a:lnTo>
                <a:cubicBezTo>
                  <a:pt x="459797" y="85483"/>
                  <a:pt x="454149" y="88286"/>
                  <a:pt x="446781" y="89942"/>
                </a:cubicBezTo>
                <a:cubicBezTo>
                  <a:pt x="439413" y="91598"/>
                  <a:pt x="429434" y="92872"/>
                  <a:pt x="416843" y="93764"/>
                </a:cubicBezTo>
                <a:cubicBezTo>
                  <a:pt x="399963" y="124509"/>
                  <a:pt x="379707" y="155764"/>
                  <a:pt x="356075" y="187528"/>
                </a:cubicBezTo>
                <a:cubicBezTo>
                  <a:pt x="332442" y="219292"/>
                  <a:pt x="305816" y="250547"/>
                  <a:pt x="276196" y="281292"/>
                </a:cubicBezTo>
                <a:lnTo>
                  <a:pt x="276196" y="287407"/>
                </a:lnTo>
                <a:cubicBezTo>
                  <a:pt x="337121" y="306251"/>
                  <a:pt x="381270" y="327994"/>
                  <a:pt x="408641" y="352634"/>
                </a:cubicBezTo>
                <a:cubicBezTo>
                  <a:pt x="436014" y="377275"/>
                  <a:pt x="451020" y="400291"/>
                  <a:pt x="453660" y="421683"/>
                </a:cubicBezTo>
                <a:cubicBezTo>
                  <a:pt x="456301" y="443075"/>
                  <a:pt x="450988" y="458321"/>
                  <a:pt x="437720" y="467419"/>
                </a:cubicBezTo>
                <a:cubicBezTo>
                  <a:pt x="424452" y="476517"/>
                  <a:pt x="407641" y="474946"/>
                  <a:pt x="387287" y="462705"/>
                </a:cubicBezTo>
                <a:cubicBezTo>
                  <a:pt x="377370" y="437650"/>
                  <a:pt x="362041" y="411577"/>
                  <a:pt x="341296" y="384483"/>
                </a:cubicBezTo>
                <a:cubicBezTo>
                  <a:pt x="320552" y="357390"/>
                  <a:pt x="298852" y="332845"/>
                  <a:pt x="276196" y="310848"/>
                </a:cubicBezTo>
                <a:lnTo>
                  <a:pt x="276196" y="742978"/>
                </a:lnTo>
                <a:cubicBezTo>
                  <a:pt x="275878" y="747331"/>
                  <a:pt x="269636" y="753149"/>
                  <a:pt x="257469" y="760432"/>
                </a:cubicBezTo>
                <a:cubicBezTo>
                  <a:pt x="245303" y="767714"/>
                  <a:pt x="229123" y="771749"/>
                  <a:pt x="208931" y="772534"/>
                </a:cubicBezTo>
                <a:lnTo>
                  <a:pt x="194662" y="772534"/>
                </a:lnTo>
                <a:lnTo>
                  <a:pt x="194662" y="359769"/>
                </a:lnTo>
                <a:cubicBezTo>
                  <a:pt x="165998" y="384420"/>
                  <a:pt x="136187" y="407733"/>
                  <a:pt x="105230" y="429709"/>
                </a:cubicBezTo>
                <a:cubicBezTo>
                  <a:pt x="74273" y="451685"/>
                  <a:pt x="42933" y="471177"/>
                  <a:pt x="11211" y="488185"/>
                </a:cubicBezTo>
                <a:lnTo>
                  <a:pt x="0" y="476974"/>
                </a:lnTo>
                <a:cubicBezTo>
                  <a:pt x="44932" y="443127"/>
                  <a:pt x="88467" y="403920"/>
                  <a:pt x="130606" y="359353"/>
                </a:cubicBezTo>
                <a:cubicBezTo>
                  <a:pt x="172744" y="314786"/>
                  <a:pt x="210919" y="268181"/>
                  <a:pt x="245131" y="219538"/>
                </a:cubicBezTo>
                <a:cubicBezTo>
                  <a:pt x="279342" y="170894"/>
                  <a:pt x="307023" y="123534"/>
                  <a:pt x="328175" y="77457"/>
                </a:cubicBezTo>
                <a:lnTo>
                  <a:pt x="21403" y="77457"/>
                </a:lnTo>
                <a:lnTo>
                  <a:pt x="12230" y="47901"/>
                </a:lnTo>
                <a:lnTo>
                  <a:pt x="328175" y="47901"/>
                </a:lnTo>
                <a:lnTo>
                  <a:pt x="3781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8" name="任意多边形: 形状 487">
            <a:extLst>
              <a:ext uri="{FF2B5EF4-FFF2-40B4-BE49-F238E27FC236}">
                <a16:creationId xmlns:a16="http://schemas.microsoft.com/office/drawing/2014/main" id="{C1797342-7250-ACAB-C2E5-29040E65CE3F}"/>
              </a:ext>
            </a:extLst>
          </p:cNvPr>
          <p:cNvSpPr/>
          <p:nvPr/>
        </p:nvSpPr>
        <p:spPr>
          <a:xfrm>
            <a:off x="4784793" y="3106512"/>
            <a:ext cx="125256" cy="146443"/>
          </a:xfrm>
          <a:custGeom>
            <a:avLst/>
            <a:gdLst/>
            <a:ahLst/>
            <a:cxnLst/>
            <a:rect l="l" t="t" r="r" b="b"/>
            <a:pathLst>
              <a:path w="125256" h="146443">
                <a:moveTo>
                  <a:pt x="11211" y="0"/>
                </a:moveTo>
                <a:cubicBezTo>
                  <a:pt x="68769" y="21535"/>
                  <a:pt x="103811" y="45844"/>
                  <a:pt x="116337" y="72928"/>
                </a:cubicBezTo>
                <a:cubicBezTo>
                  <a:pt x="128862" y="100012"/>
                  <a:pt x="128196" y="120923"/>
                  <a:pt x="114336" y="135664"/>
                </a:cubicBezTo>
                <a:cubicBezTo>
                  <a:pt x="100477" y="150404"/>
                  <a:pt x="82748" y="150027"/>
                  <a:pt x="61150" y="134531"/>
                </a:cubicBezTo>
                <a:cubicBezTo>
                  <a:pt x="58539" y="112428"/>
                  <a:pt x="51277" y="89624"/>
                  <a:pt x="39366" y="66119"/>
                </a:cubicBezTo>
                <a:cubicBezTo>
                  <a:pt x="27454" y="42615"/>
                  <a:pt x="14332" y="22613"/>
                  <a:pt x="0" y="6115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7" name="任意多边形: 形状 486">
            <a:extLst>
              <a:ext uri="{FF2B5EF4-FFF2-40B4-BE49-F238E27FC236}">
                <a16:creationId xmlns:a16="http://schemas.microsoft.com/office/drawing/2014/main" id="{89FEFD75-0B5C-E0A8-3C13-37253D280ECF}"/>
              </a:ext>
            </a:extLst>
          </p:cNvPr>
          <p:cNvSpPr/>
          <p:nvPr/>
        </p:nvSpPr>
        <p:spPr>
          <a:xfrm>
            <a:off x="9404178" y="1019413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6" name="任意多边形: 形状 485">
            <a:extLst>
              <a:ext uri="{FF2B5EF4-FFF2-40B4-BE49-F238E27FC236}">
                <a16:creationId xmlns:a16="http://schemas.microsoft.com/office/drawing/2014/main" id="{824FA1BC-00E8-0270-F8DC-D3DB96749281}"/>
              </a:ext>
            </a:extLst>
          </p:cNvPr>
          <p:cNvSpPr/>
          <p:nvPr/>
        </p:nvSpPr>
        <p:spPr>
          <a:xfrm>
            <a:off x="9843760" y="3140145"/>
            <a:ext cx="112729" cy="268022"/>
          </a:xfrm>
          <a:custGeom>
            <a:avLst/>
            <a:gdLst/>
            <a:ahLst/>
            <a:cxnLst/>
            <a:rect l="l" t="t" r="r" b="b"/>
            <a:pathLst>
              <a:path w="112729" h="268022">
                <a:moveTo>
                  <a:pt x="77739" y="0"/>
                </a:moveTo>
                <a:lnTo>
                  <a:pt x="92971" y="0"/>
                </a:lnTo>
                <a:cubicBezTo>
                  <a:pt x="109193" y="60068"/>
                  <a:pt x="115426" y="111663"/>
                  <a:pt x="111671" y="154787"/>
                </a:cubicBezTo>
                <a:cubicBezTo>
                  <a:pt x="107913" y="197911"/>
                  <a:pt x="94565" y="229888"/>
                  <a:pt x="71624" y="250717"/>
                </a:cubicBezTo>
                <a:cubicBezTo>
                  <a:pt x="54241" y="265369"/>
                  <a:pt x="38501" y="270717"/>
                  <a:pt x="24403" y="266760"/>
                </a:cubicBezTo>
                <a:cubicBezTo>
                  <a:pt x="10304" y="262802"/>
                  <a:pt x="2263" y="253353"/>
                  <a:pt x="281" y="238411"/>
                </a:cubicBezTo>
                <a:cubicBezTo>
                  <a:pt x="-1699" y="223470"/>
                  <a:pt x="6793" y="206849"/>
                  <a:pt x="25761" y="188547"/>
                </a:cubicBezTo>
                <a:cubicBezTo>
                  <a:pt x="37418" y="176869"/>
                  <a:pt x="49009" y="154617"/>
                  <a:pt x="60537" y="121791"/>
                </a:cubicBezTo>
                <a:cubicBezTo>
                  <a:pt x="72067" y="88965"/>
                  <a:pt x="77799" y="48368"/>
                  <a:pt x="7773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5" name="任意多边形: 形状 484">
            <a:extLst>
              <a:ext uri="{FF2B5EF4-FFF2-40B4-BE49-F238E27FC236}">
                <a16:creationId xmlns:a16="http://schemas.microsoft.com/office/drawing/2014/main" id="{41C054FC-52F5-B030-5371-D1C3D873070F}"/>
              </a:ext>
            </a:extLst>
          </p:cNvPr>
          <p:cNvSpPr/>
          <p:nvPr/>
        </p:nvSpPr>
        <p:spPr>
          <a:xfrm>
            <a:off x="5776451" y="3153394"/>
            <a:ext cx="175126" cy="145407"/>
          </a:xfrm>
          <a:custGeom>
            <a:avLst/>
            <a:gdLst/>
            <a:ahLst/>
            <a:cxnLst/>
            <a:rect l="l" t="t" r="r" b="b"/>
            <a:pathLst>
              <a:path w="175126" h="145407">
                <a:moveTo>
                  <a:pt x="8153" y="0"/>
                </a:moveTo>
                <a:cubicBezTo>
                  <a:pt x="65340" y="6516"/>
                  <a:pt x="106835" y="19028"/>
                  <a:pt x="132636" y="37535"/>
                </a:cubicBezTo>
                <a:cubicBezTo>
                  <a:pt x="158436" y="56042"/>
                  <a:pt x="172444" y="75082"/>
                  <a:pt x="174660" y="94656"/>
                </a:cubicBezTo>
                <a:cubicBezTo>
                  <a:pt x="176876" y="114230"/>
                  <a:pt x="171202" y="128876"/>
                  <a:pt x="157637" y="138592"/>
                </a:cubicBezTo>
                <a:cubicBezTo>
                  <a:pt x="144072" y="148309"/>
                  <a:pt x="126518" y="147635"/>
                  <a:pt x="104974" y="136570"/>
                </a:cubicBezTo>
                <a:cubicBezTo>
                  <a:pt x="96396" y="113044"/>
                  <a:pt x="81958" y="89773"/>
                  <a:pt x="61659" y="66756"/>
                </a:cubicBezTo>
                <a:cubicBezTo>
                  <a:pt x="41361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4" name="任意多边形: 形状 483">
            <a:extLst>
              <a:ext uri="{FF2B5EF4-FFF2-40B4-BE49-F238E27FC236}">
                <a16:creationId xmlns:a16="http://schemas.microsoft.com/office/drawing/2014/main" id="{7005BE3C-ACA0-EF3B-A3F6-9FD70C4A73B5}"/>
              </a:ext>
            </a:extLst>
          </p:cNvPr>
          <p:cNvSpPr/>
          <p:nvPr/>
        </p:nvSpPr>
        <p:spPr>
          <a:xfrm>
            <a:off x="2716888" y="3155433"/>
            <a:ext cx="180165" cy="152736"/>
          </a:xfrm>
          <a:custGeom>
            <a:avLst/>
            <a:gdLst/>
            <a:ahLst/>
            <a:cxnLst/>
            <a:rect l="l" t="t" r="r" b="b"/>
            <a:pathLst>
              <a:path w="180165" h="152736">
                <a:moveTo>
                  <a:pt x="9173" y="0"/>
                </a:moveTo>
                <a:cubicBezTo>
                  <a:pt x="67616" y="7795"/>
                  <a:pt x="110040" y="21442"/>
                  <a:pt x="136442" y="40942"/>
                </a:cubicBezTo>
                <a:cubicBezTo>
                  <a:pt x="162845" y="60442"/>
                  <a:pt x="177241" y="80299"/>
                  <a:pt x="179630" y="100516"/>
                </a:cubicBezTo>
                <a:cubicBezTo>
                  <a:pt x="182018" y="120732"/>
                  <a:pt x="176413" y="135813"/>
                  <a:pt x="162813" y="145758"/>
                </a:cubicBezTo>
                <a:cubicBezTo>
                  <a:pt x="149214" y="155703"/>
                  <a:pt x="131633" y="155018"/>
                  <a:pt x="110071" y="143703"/>
                </a:cubicBezTo>
                <a:cubicBezTo>
                  <a:pt x="101090" y="118627"/>
                  <a:pt x="86184" y="93870"/>
                  <a:pt x="65355" y="69431"/>
                </a:cubicBezTo>
                <a:cubicBezTo>
                  <a:pt x="44525" y="44992"/>
                  <a:pt x="22741" y="2456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3" name="任意多边形: 形状 482">
            <a:extLst>
              <a:ext uri="{FF2B5EF4-FFF2-40B4-BE49-F238E27FC236}">
                <a16:creationId xmlns:a16="http://schemas.microsoft.com/office/drawing/2014/main" id="{1403862B-BAA5-3279-33BE-B904B63D8DCA}"/>
              </a:ext>
            </a:extLst>
          </p:cNvPr>
          <p:cNvSpPr/>
          <p:nvPr/>
        </p:nvSpPr>
        <p:spPr>
          <a:xfrm>
            <a:off x="7703165" y="3332574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2" name="任意多边形: 形状 481">
            <a:extLst>
              <a:ext uri="{FF2B5EF4-FFF2-40B4-BE49-F238E27FC236}">
                <a16:creationId xmlns:a16="http://schemas.microsoft.com/office/drawing/2014/main" id="{93C15FA9-4162-36D3-DE03-DF3E76163538}"/>
              </a:ext>
            </a:extLst>
          </p:cNvPr>
          <p:cNvSpPr/>
          <p:nvPr/>
        </p:nvSpPr>
        <p:spPr>
          <a:xfrm>
            <a:off x="7983549" y="2494866"/>
            <a:ext cx="150254" cy="436650"/>
          </a:xfrm>
          <a:custGeom>
            <a:avLst/>
            <a:gdLst/>
            <a:ahLst/>
            <a:cxnLst/>
            <a:rect l="l" t="t" r="r" b="b"/>
            <a:pathLst>
              <a:path w="150254" h="436650">
                <a:moveTo>
                  <a:pt x="14269" y="0"/>
                </a:moveTo>
                <a:cubicBezTo>
                  <a:pt x="71016" y="73003"/>
                  <a:pt x="108932" y="139749"/>
                  <a:pt x="128018" y="200236"/>
                </a:cubicBezTo>
                <a:cubicBezTo>
                  <a:pt x="147104" y="260723"/>
                  <a:pt x="153903" y="311097"/>
                  <a:pt x="148418" y="351360"/>
                </a:cubicBezTo>
                <a:cubicBezTo>
                  <a:pt x="142931" y="391623"/>
                  <a:pt x="131705" y="417920"/>
                  <a:pt x="114737" y="430251"/>
                </a:cubicBezTo>
                <a:cubicBezTo>
                  <a:pt x="97769" y="442582"/>
                  <a:pt x="81606" y="437093"/>
                  <a:pt x="66247" y="413784"/>
                </a:cubicBezTo>
                <a:cubicBezTo>
                  <a:pt x="66787" y="380322"/>
                  <a:pt x="65366" y="340121"/>
                  <a:pt x="61981" y="293182"/>
                </a:cubicBezTo>
                <a:cubicBezTo>
                  <a:pt x="58596" y="246244"/>
                  <a:pt x="52041" y="197663"/>
                  <a:pt x="42315" y="147440"/>
                </a:cubicBezTo>
                <a:cubicBezTo>
                  <a:pt x="32588" y="97218"/>
                  <a:pt x="18484" y="50449"/>
                  <a:pt x="0" y="7134"/>
                </a:cubicBezTo>
                <a:lnTo>
                  <a:pt x="142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1" name="任意多边形: 形状 480">
            <a:extLst>
              <a:ext uri="{FF2B5EF4-FFF2-40B4-BE49-F238E27FC236}">
                <a16:creationId xmlns:a16="http://schemas.microsoft.com/office/drawing/2014/main" id="{75696CBE-8B21-7106-1364-FAC882B55AAA}"/>
              </a:ext>
            </a:extLst>
          </p:cNvPr>
          <p:cNvSpPr/>
          <p:nvPr/>
        </p:nvSpPr>
        <p:spPr>
          <a:xfrm>
            <a:off x="1820884" y="2558196"/>
            <a:ext cx="417819" cy="616601"/>
          </a:xfrm>
          <a:custGeom>
            <a:avLst/>
            <a:gdLst/>
            <a:ahLst/>
            <a:cxnLst/>
            <a:rect l="l" t="t" r="r" b="b"/>
            <a:pathLst>
              <a:path w="417819" h="616601">
                <a:moveTo>
                  <a:pt x="304819" y="0"/>
                </a:moveTo>
                <a:lnTo>
                  <a:pt x="417819" y="11211"/>
                </a:lnTo>
                <a:cubicBezTo>
                  <a:pt x="416929" y="17920"/>
                  <a:pt x="413874" y="23611"/>
                  <a:pt x="408657" y="28282"/>
                </a:cubicBezTo>
                <a:cubicBezTo>
                  <a:pt x="403440" y="32953"/>
                  <a:pt x="395295" y="36096"/>
                  <a:pt x="384225" y="37709"/>
                </a:cubicBezTo>
                <a:cubicBezTo>
                  <a:pt x="383727" y="108985"/>
                  <a:pt x="380968" y="174154"/>
                  <a:pt x="375947" y="233216"/>
                </a:cubicBezTo>
                <a:cubicBezTo>
                  <a:pt x="370926" y="292278"/>
                  <a:pt x="357464" y="345630"/>
                  <a:pt x="335563" y="393274"/>
                </a:cubicBezTo>
                <a:cubicBezTo>
                  <a:pt x="313660" y="440918"/>
                  <a:pt x="277142" y="483251"/>
                  <a:pt x="226004" y="520273"/>
                </a:cubicBezTo>
                <a:cubicBezTo>
                  <a:pt x="174865" y="557295"/>
                  <a:pt x="102931" y="589404"/>
                  <a:pt x="10200" y="616601"/>
                </a:cubicBezTo>
                <a:lnTo>
                  <a:pt x="0" y="600294"/>
                </a:lnTo>
                <a:cubicBezTo>
                  <a:pt x="78863" y="570112"/>
                  <a:pt x="139608" y="535693"/>
                  <a:pt x="182236" y="497039"/>
                </a:cubicBezTo>
                <a:cubicBezTo>
                  <a:pt x="224864" y="458384"/>
                  <a:pt x="254805" y="414666"/>
                  <a:pt x="272061" y="365884"/>
                </a:cubicBezTo>
                <a:cubicBezTo>
                  <a:pt x="289316" y="317101"/>
                  <a:pt x="299315" y="262427"/>
                  <a:pt x="302059" y="201860"/>
                </a:cubicBezTo>
                <a:cubicBezTo>
                  <a:pt x="304805" y="141294"/>
                  <a:pt x="305723" y="74007"/>
                  <a:pt x="3048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0" name="任意多边形: 形状 479">
            <a:extLst>
              <a:ext uri="{FF2B5EF4-FFF2-40B4-BE49-F238E27FC236}">
                <a16:creationId xmlns:a16="http://schemas.microsoft.com/office/drawing/2014/main" id="{7350B16C-0A3A-63B2-B351-2F70569E59CE}"/>
              </a:ext>
            </a:extLst>
          </p:cNvPr>
          <p:cNvSpPr/>
          <p:nvPr/>
        </p:nvSpPr>
        <p:spPr>
          <a:xfrm>
            <a:off x="10652926" y="199057"/>
            <a:ext cx="740940" cy="535067"/>
          </a:xfrm>
          <a:custGeom>
            <a:avLst/>
            <a:gdLst/>
            <a:ahLst/>
            <a:cxnLst/>
            <a:rect l="l" t="t" r="r" b="b"/>
            <a:pathLst>
              <a:path w="740940" h="535067">
                <a:moveTo>
                  <a:pt x="573796" y="0"/>
                </a:moveTo>
                <a:lnTo>
                  <a:pt x="657368" y="77457"/>
                </a:lnTo>
                <a:cubicBezTo>
                  <a:pt x="654013" y="82447"/>
                  <a:pt x="649002" y="85971"/>
                  <a:pt x="642335" y="88031"/>
                </a:cubicBezTo>
                <a:cubicBezTo>
                  <a:pt x="635668" y="90091"/>
                  <a:pt x="626071" y="91322"/>
                  <a:pt x="613543" y="91725"/>
                </a:cubicBezTo>
                <a:cubicBezTo>
                  <a:pt x="592226" y="139202"/>
                  <a:pt x="566576" y="183621"/>
                  <a:pt x="536596" y="224983"/>
                </a:cubicBezTo>
                <a:cubicBezTo>
                  <a:pt x="506615" y="266344"/>
                  <a:pt x="471793" y="304138"/>
                  <a:pt x="432131" y="338366"/>
                </a:cubicBezTo>
                <a:cubicBezTo>
                  <a:pt x="475572" y="364673"/>
                  <a:pt x="523219" y="386458"/>
                  <a:pt x="575069" y="403720"/>
                </a:cubicBezTo>
                <a:cubicBezTo>
                  <a:pt x="626920" y="420983"/>
                  <a:pt x="682210" y="434869"/>
                  <a:pt x="740940" y="445379"/>
                </a:cubicBezTo>
                <a:lnTo>
                  <a:pt x="739921" y="456590"/>
                </a:lnTo>
                <a:cubicBezTo>
                  <a:pt x="720960" y="460306"/>
                  <a:pt x="704866" y="468671"/>
                  <a:pt x="691638" y="481687"/>
                </a:cubicBezTo>
                <a:cubicBezTo>
                  <a:pt x="678410" y="494703"/>
                  <a:pt x="668685" y="511477"/>
                  <a:pt x="662464" y="532009"/>
                </a:cubicBezTo>
                <a:cubicBezTo>
                  <a:pt x="603904" y="515808"/>
                  <a:pt x="550567" y="495722"/>
                  <a:pt x="502454" y="471750"/>
                </a:cubicBezTo>
                <a:cubicBezTo>
                  <a:pt x="454339" y="447778"/>
                  <a:pt x="411195" y="419284"/>
                  <a:pt x="373018" y="386267"/>
                </a:cubicBezTo>
                <a:cubicBezTo>
                  <a:pt x="325223" y="419985"/>
                  <a:pt x="270994" y="449371"/>
                  <a:pt x="210332" y="474426"/>
                </a:cubicBezTo>
                <a:cubicBezTo>
                  <a:pt x="149670" y="499480"/>
                  <a:pt x="81937" y="519694"/>
                  <a:pt x="7135" y="535067"/>
                </a:cubicBezTo>
                <a:lnTo>
                  <a:pt x="0" y="519779"/>
                </a:lnTo>
                <a:cubicBezTo>
                  <a:pt x="66246" y="498843"/>
                  <a:pt x="126888" y="473704"/>
                  <a:pt x="181923" y="444360"/>
                </a:cubicBezTo>
                <a:cubicBezTo>
                  <a:pt x="236958" y="415016"/>
                  <a:pt x="286388" y="381723"/>
                  <a:pt x="330213" y="344481"/>
                </a:cubicBezTo>
                <a:cubicBezTo>
                  <a:pt x="298661" y="310423"/>
                  <a:pt x="271313" y="271270"/>
                  <a:pt x="248169" y="227021"/>
                </a:cubicBezTo>
                <a:cubicBezTo>
                  <a:pt x="225026" y="182772"/>
                  <a:pt x="205831" y="132917"/>
                  <a:pt x="190586" y="77457"/>
                </a:cubicBezTo>
                <a:lnTo>
                  <a:pt x="103956" y="77457"/>
                </a:lnTo>
                <a:lnTo>
                  <a:pt x="94783" y="47901"/>
                </a:lnTo>
                <a:lnTo>
                  <a:pt x="519779" y="47901"/>
                </a:lnTo>
                <a:lnTo>
                  <a:pt x="573796" y="0"/>
                </a:lnTo>
                <a:close/>
                <a:moveTo>
                  <a:pt x="211988" y="77457"/>
                </a:moveTo>
                <a:cubicBezTo>
                  <a:pt x="229888" y="124254"/>
                  <a:pt x="252692" y="166210"/>
                  <a:pt x="280401" y="203325"/>
                </a:cubicBezTo>
                <a:cubicBezTo>
                  <a:pt x="308109" y="240440"/>
                  <a:pt x="340341" y="273224"/>
                  <a:pt x="377095" y="301675"/>
                </a:cubicBezTo>
                <a:cubicBezTo>
                  <a:pt x="408753" y="268574"/>
                  <a:pt x="436653" y="233369"/>
                  <a:pt x="460795" y="196063"/>
                </a:cubicBezTo>
                <a:cubicBezTo>
                  <a:pt x="484936" y="158757"/>
                  <a:pt x="504937" y="119222"/>
                  <a:pt x="520798" y="77457"/>
                </a:cubicBezTo>
                <a:lnTo>
                  <a:pt x="211988" y="774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9" name="任意多边形: 形状 478">
            <a:extLst>
              <a:ext uri="{FF2B5EF4-FFF2-40B4-BE49-F238E27FC236}">
                <a16:creationId xmlns:a16="http://schemas.microsoft.com/office/drawing/2014/main" id="{FEC9EBE3-215C-ACC3-9C6E-8FBACB9982DF}"/>
              </a:ext>
            </a:extLst>
          </p:cNvPr>
          <p:cNvSpPr/>
          <p:nvPr/>
        </p:nvSpPr>
        <p:spPr>
          <a:xfrm>
            <a:off x="2036078" y="3495837"/>
            <a:ext cx="432130" cy="93764"/>
          </a:xfrm>
          <a:custGeom>
            <a:avLst/>
            <a:gdLst/>
            <a:ahLst/>
            <a:cxnLst/>
            <a:rect l="l" t="t" r="r" b="b"/>
            <a:pathLst>
              <a:path w="432130" h="93764">
                <a:moveTo>
                  <a:pt x="346520" y="0"/>
                </a:moveTo>
                <a:cubicBezTo>
                  <a:pt x="348112" y="1189"/>
                  <a:pt x="358431" y="10022"/>
                  <a:pt x="377477" y="26499"/>
                </a:cubicBezTo>
                <a:cubicBezTo>
                  <a:pt x="396523" y="42975"/>
                  <a:pt x="414740" y="59962"/>
                  <a:pt x="432130" y="77457"/>
                </a:cubicBezTo>
                <a:cubicBezTo>
                  <a:pt x="431027" y="83042"/>
                  <a:pt x="428139" y="87161"/>
                  <a:pt x="423467" y="89815"/>
                </a:cubicBezTo>
                <a:cubicBezTo>
                  <a:pt x="418796" y="92469"/>
                  <a:pt x="412851" y="93786"/>
                  <a:pt x="405632" y="93764"/>
                </a:cubicBezTo>
                <a:lnTo>
                  <a:pt x="8154" y="93764"/>
                </a:lnTo>
                <a:lnTo>
                  <a:pt x="0" y="64208"/>
                </a:lnTo>
                <a:lnTo>
                  <a:pt x="299638" y="64208"/>
                </a:lnTo>
                <a:lnTo>
                  <a:pt x="34652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8" name="任意多边形: 形状 477">
            <a:extLst>
              <a:ext uri="{FF2B5EF4-FFF2-40B4-BE49-F238E27FC236}">
                <a16:creationId xmlns:a16="http://schemas.microsoft.com/office/drawing/2014/main" id="{B7A72C8C-D854-0923-EBA4-D44FF2CA68AE}"/>
              </a:ext>
            </a:extLst>
          </p:cNvPr>
          <p:cNvSpPr/>
          <p:nvPr/>
        </p:nvSpPr>
        <p:spPr>
          <a:xfrm>
            <a:off x="10502360" y="3625272"/>
            <a:ext cx="273055" cy="224967"/>
          </a:xfrm>
          <a:custGeom>
            <a:avLst/>
            <a:gdLst/>
            <a:ahLst/>
            <a:cxnLst/>
            <a:rect l="l" t="t" r="r" b="b"/>
            <a:pathLst>
              <a:path w="273055" h="224967">
                <a:moveTo>
                  <a:pt x="10180" y="0"/>
                </a:moveTo>
                <a:cubicBezTo>
                  <a:pt x="90938" y="18993"/>
                  <a:pt x="151569" y="42540"/>
                  <a:pt x="192076" y="70642"/>
                </a:cubicBezTo>
                <a:cubicBezTo>
                  <a:pt x="232582" y="98743"/>
                  <a:pt x="257548" y="125985"/>
                  <a:pt x="266973" y="152367"/>
                </a:cubicBezTo>
                <a:cubicBezTo>
                  <a:pt x="276399" y="178749"/>
                  <a:pt x="274869" y="198856"/>
                  <a:pt x="262385" y="212689"/>
                </a:cubicBezTo>
                <a:cubicBezTo>
                  <a:pt x="249902" y="226523"/>
                  <a:pt x="231050" y="228667"/>
                  <a:pt x="205829" y="219123"/>
                </a:cubicBezTo>
                <a:cubicBezTo>
                  <a:pt x="192436" y="195996"/>
                  <a:pt x="174202" y="171586"/>
                  <a:pt x="151129" y="145893"/>
                </a:cubicBezTo>
                <a:cubicBezTo>
                  <a:pt x="128055" y="120200"/>
                  <a:pt x="103167" y="95413"/>
                  <a:pt x="76465" y="71531"/>
                </a:cubicBezTo>
                <a:cubicBezTo>
                  <a:pt x="49763" y="47650"/>
                  <a:pt x="24276" y="26864"/>
                  <a:pt x="0" y="9173"/>
                </a:cubicBezTo>
                <a:lnTo>
                  <a:pt x="101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7" name="任意多边形: 形状 476">
            <a:extLst>
              <a:ext uri="{FF2B5EF4-FFF2-40B4-BE49-F238E27FC236}">
                <a16:creationId xmlns:a16="http://schemas.microsoft.com/office/drawing/2014/main" id="{1F3F52F7-C8C6-556D-4A1F-A94C1AFB6798}"/>
              </a:ext>
            </a:extLst>
          </p:cNvPr>
          <p:cNvSpPr/>
          <p:nvPr/>
        </p:nvSpPr>
        <p:spPr>
          <a:xfrm>
            <a:off x="2080922" y="4129011"/>
            <a:ext cx="165464" cy="164934"/>
          </a:xfrm>
          <a:custGeom>
            <a:avLst/>
            <a:gdLst/>
            <a:ahLst/>
            <a:cxnLst/>
            <a:rect l="l" t="t" r="r" b="b"/>
            <a:pathLst>
              <a:path w="165464" h="164934">
                <a:moveTo>
                  <a:pt x="10192" y="0"/>
                </a:moveTo>
                <a:cubicBezTo>
                  <a:pt x="67998" y="10667"/>
                  <a:pt x="108638" y="26979"/>
                  <a:pt x="132110" y="48937"/>
                </a:cubicBezTo>
                <a:cubicBezTo>
                  <a:pt x="155583" y="70894"/>
                  <a:pt x="166667" y="92589"/>
                  <a:pt x="165361" y="114021"/>
                </a:cubicBezTo>
                <a:cubicBezTo>
                  <a:pt x="164055" y="135452"/>
                  <a:pt x="155137" y="150714"/>
                  <a:pt x="138608" y="159804"/>
                </a:cubicBezTo>
                <a:cubicBezTo>
                  <a:pt x="122078" y="168894"/>
                  <a:pt x="102714" y="165906"/>
                  <a:pt x="80515" y="150838"/>
                </a:cubicBezTo>
                <a:cubicBezTo>
                  <a:pt x="77287" y="125062"/>
                  <a:pt x="67945" y="98903"/>
                  <a:pt x="52487" y="72362"/>
                </a:cubicBezTo>
                <a:cubicBezTo>
                  <a:pt x="37030" y="45821"/>
                  <a:pt x="19534" y="23739"/>
                  <a:pt x="0" y="6116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6" name="任意多边形: 形状 475">
            <a:extLst>
              <a:ext uri="{FF2B5EF4-FFF2-40B4-BE49-F238E27FC236}">
                <a16:creationId xmlns:a16="http://schemas.microsoft.com/office/drawing/2014/main" id="{84F54873-826A-4444-0842-96EC005125CF}"/>
              </a:ext>
            </a:extLst>
          </p:cNvPr>
          <p:cNvSpPr/>
          <p:nvPr/>
        </p:nvSpPr>
        <p:spPr>
          <a:xfrm>
            <a:off x="10796149" y="1202592"/>
            <a:ext cx="922353" cy="938660"/>
          </a:xfrm>
          <a:custGeom>
            <a:avLst/>
            <a:gdLst/>
            <a:ahLst/>
            <a:cxnLst/>
            <a:rect l="l" t="t" r="r" b="b"/>
            <a:pathLst>
              <a:path w="922353" h="938660">
                <a:moveTo>
                  <a:pt x="337347" y="0"/>
                </a:moveTo>
                <a:lnTo>
                  <a:pt x="450475" y="38728"/>
                </a:lnTo>
                <a:cubicBezTo>
                  <a:pt x="448012" y="45141"/>
                  <a:pt x="443256" y="50152"/>
                  <a:pt x="436207" y="53761"/>
                </a:cubicBezTo>
                <a:cubicBezTo>
                  <a:pt x="429158" y="57371"/>
                  <a:pt x="419306" y="57796"/>
                  <a:pt x="406651" y="55035"/>
                </a:cubicBezTo>
                <a:cubicBezTo>
                  <a:pt x="399474" y="72404"/>
                  <a:pt x="391151" y="91683"/>
                  <a:pt x="381681" y="112873"/>
                </a:cubicBezTo>
                <a:cubicBezTo>
                  <a:pt x="372211" y="134064"/>
                  <a:pt x="361850" y="156910"/>
                  <a:pt x="350596" y="181413"/>
                </a:cubicBezTo>
                <a:lnTo>
                  <a:pt x="754190" y="181413"/>
                </a:lnTo>
                <a:lnTo>
                  <a:pt x="813302" y="107013"/>
                </a:lnTo>
                <a:cubicBezTo>
                  <a:pt x="813874" y="107409"/>
                  <a:pt x="820203" y="112279"/>
                  <a:pt x="832288" y="121621"/>
                </a:cubicBezTo>
                <a:cubicBezTo>
                  <a:pt x="844374" y="130964"/>
                  <a:pt x="858781" y="142401"/>
                  <a:pt x="875509" y="155934"/>
                </a:cubicBezTo>
                <a:cubicBezTo>
                  <a:pt x="892237" y="169466"/>
                  <a:pt x="907852" y="182715"/>
                  <a:pt x="922353" y="195681"/>
                </a:cubicBezTo>
                <a:cubicBezTo>
                  <a:pt x="920761" y="201266"/>
                  <a:pt x="917576" y="205385"/>
                  <a:pt x="912799" y="208039"/>
                </a:cubicBezTo>
                <a:cubicBezTo>
                  <a:pt x="908021" y="210693"/>
                  <a:pt x="902034" y="212009"/>
                  <a:pt x="894836" y="211988"/>
                </a:cubicBezTo>
                <a:lnTo>
                  <a:pt x="335309" y="211988"/>
                </a:lnTo>
                <a:cubicBezTo>
                  <a:pt x="313078" y="257462"/>
                  <a:pt x="290529" y="302983"/>
                  <a:pt x="267661" y="348552"/>
                </a:cubicBezTo>
                <a:cubicBezTo>
                  <a:pt x="244793" y="394120"/>
                  <a:pt x="223518" y="434889"/>
                  <a:pt x="203835" y="470859"/>
                </a:cubicBezTo>
                <a:lnTo>
                  <a:pt x="443341" y="470859"/>
                </a:lnTo>
                <a:lnTo>
                  <a:pt x="443341" y="285914"/>
                </a:lnTo>
                <a:lnTo>
                  <a:pt x="561565" y="297178"/>
                </a:lnTo>
                <a:cubicBezTo>
                  <a:pt x="560249" y="304447"/>
                  <a:pt x="557022" y="310358"/>
                  <a:pt x="551883" y="314909"/>
                </a:cubicBezTo>
                <a:cubicBezTo>
                  <a:pt x="546745" y="319460"/>
                  <a:pt x="538422" y="322523"/>
                  <a:pt x="526913" y="324097"/>
                </a:cubicBezTo>
                <a:lnTo>
                  <a:pt x="526913" y="470859"/>
                </a:lnTo>
                <a:lnTo>
                  <a:pt x="702212" y="470859"/>
                </a:lnTo>
                <a:lnTo>
                  <a:pt x="760305" y="398497"/>
                </a:lnTo>
                <a:cubicBezTo>
                  <a:pt x="760864" y="398894"/>
                  <a:pt x="766992" y="403650"/>
                  <a:pt x="778688" y="412766"/>
                </a:cubicBezTo>
                <a:cubicBezTo>
                  <a:pt x="790383" y="421882"/>
                  <a:pt x="804286" y="432979"/>
                  <a:pt x="820398" y="446059"/>
                </a:cubicBezTo>
                <a:cubicBezTo>
                  <a:pt x="836510" y="459138"/>
                  <a:pt x="851470" y="471821"/>
                  <a:pt x="865280" y="484108"/>
                </a:cubicBezTo>
                <a:cubicBezTo>
                  <a:pt x="863687" y="489692"/>
                  <a:pt x="860502" y="493811"/>
                  <a:pt x="855725" y="496465"/>
                </a:cubicBezTo>
                <a:cubicBezTo>
                  <a:pt x="850947" y="499120"/>
                  <a:pt x="844960" y="500436"/>
                  <a:pt x="837762" y="500415"/>
                </a:cubicBezTo>
                <a:lnTo>
                  <a:pt x="526913" y="500415"/>
                </a:lnTo>
                <a:lnTo>
                  <a:pt x="526913" y="831647"/>
                </a:lnTo>
                <a:cubicBezTo>
                  <a:pt x="528570" y="862285"/>
                  <a:pt x="521690" y="886618"/>
                  <a:pt x="506275" y="904645"/>
                </a:cubicBezTo>
                <a:cubicBezTo>
                  <a:pt x="490860" y="922672"/>
                  <a:pt x="456973" y="934010"/>
                  <a:pt x="404613" y="938660"/>
                </a:cubicBezTo>
                <a:cubicBezTo>
                  <a:pt x="403169" y="926430"/>
                  <a:pt x="400706" y="915728"/>
                  <a:pt x="397223" y="906556"/>
                </a:cubicBezTo>
                <a:cubicBezTo>
                  <a:pt x="393741" y="897383"/>
                  <a:pt x="388730" y="889740"/>
                  <a:pt x="382191" y="883625"/>
                </a:cubicBezTo>
                <a:cubicBezTo>
                  <a:pt x="374802" y="877021"/>
                  <a:pt x="364100" y="871373"/>
                  <a:pt x="350087" y="866681"/>
                </a:cubicBezTo>
                <a:cubicBezTo>
                  <a:pt x="336073" y="861988"/>
                  <a:pt x="317218" y="858124"/>
                  <a:pt x="293523" y="855088"/>
                </a:cubicBezTo>
                <a:lnTo>
                  <a:pt x="293523" y="839800"/>
                </a:lnTo>
                <a:cubicBezTo>
                  <a:pt x="294667" y="839888"/>
                  <a:pt x="303928" y="840505"/>
                  <a:pt x="321304" y="841650"/>
                </a:cubicBezTo>
                <a:cubicBezTo>
                  <a:pt x="338681" y="842794"/>
                  <a:pt x="357303" y="843939"/>
                  <a:pt x="377170" y="845084"/>
                </a:cubicBezTo>
                <a:cubicBezTo>
                  <a:pt x="397038" y="846229"/>
                  <a:pt x="411281" y="846846"/>
                  <a:pt x="419900" y="846934"/>
                </a:cubicBezTo>
                <a:cubicBezTo>
                  <a:pt x="428903" y="847019"/>
                  <a:pt x="435103" y="845575"/>
                  <a:pt x="438500" y="842603"/>
                </a:cubicBezTo>
                <a:cubicBezTo>
                  <a:pt x="441897" y="839630"/>
                  <a:pt x="443511" y="834619"/>
                  <a:pt x="443341" y="827570"/>
                </a:cubicBezTo>
                <a:lnTo>
                  <a:pt x="443341" y="500415"/>
                </a:lnTo>
                <a:lnTo>
                  <a:pt x="197720" y="500415"/>
                </a:lnTo>
                <a:lnTo>
                  <a:pt x="164087" y="534047"/>
                </a:lnTo>
                <a:lnTo>
                  <a:pt x="79496" y="468820"/>
                </a:lnTo>
                <a:cubicBezTo>
                  <a:pt x="85292" y="465147"/>
                  <a:pt x="92299" y="461283"/>
                  <a:pt x="100516" y="457227"/>
                </a:cubicBezTo>
                <a:cubicBezTo>
                  <a:pt x="108733" y="453172"/>
                  <a:pt x="117014" y="449562"/>
                  <a:pt x="125358" y="446398"/>
                </a:cubicBezTo>
                <a:cubicBezTo>
                  <a:pt x="143428" y="415229"/>
                  <a:pt x="162834" y="379218"/>
                  <a:pt x="183579" y="338366"/>
                </a:cubicBezTo>
                <a:cubicBezTo>
                  <a:pt x="204323" y="297514"/>
                  <a:pt x="225004" y="255388"/>
                  <a:pt x="245621" y="211988"/>
                </a:cubicBezTo>
                <a:lnTo>
                  <a:pt x="9173" y="211988"/>
                </a:lnTo>
                <a:lnTo>
                  <a:pt x="0" y="181413"/>
                </a:lnTo>
                <a:lnTo>
                  <a:pt x="259890" y="181413"/>
                </a:lnTo>
                <a:cubicBezTo>
                  <a:pt x="275920" y="145891"/>
                  <a:pt x="290741" y="112470"/>
                  <a:pt x="304351" y="81151"/>
                </a:cubicBezTo>
                <a:cubicBezTo>
                  <a:pt x="317961" y="49833"/>
                  <a:pt x="328960" y="22783"/>
                  <a:pt x="33734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4" name="任意多边形: 形状 473">
            <a:extLst>
              <a:ext uri="{FF2B5EF4-FFF2-40B4-BE49-F238E27FC236}">
                <a16:creationId xmlns:a16="http://schemas.microsoft.com/office/drawing/2014/main" id="{ADDDC3BF-908E-B86B-DB8C-BCD95015C3D8}"/>
              </a:ext>
            </a:extLst>
          </p:cNvPr>
          <p:cNvSpPr/>
          <p:nvPr/>
        </p:nvSpPr>
        <p:spPr>
          <a:xfrm>
            <a:off x="11033705" y="3923802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2" y="25437"/>
                  <a:pt x="397224" y="30320"/>
                </a:cubicBezTo>
                <a:cubicBezTo>
                  <a:pt x="391576" y="35204"/>
                  <a:pt x="382488" y="38686"/>
                  <a:pt x="369960" y="40767"/>
                </a:cubicBezTo>
                <a:lnTo>
                  <a:pt x="369960" y="211988"/>
                </a:lnTo>
                <a:lnTo>
                  <a:pt x="496338" y="211988"/>
                </a:lnTo>
                <a:lnTo>
                  <a:pt x="549336" y="144221"/>
                </a:lnTo>
                <a:cubicBezTo>
                  <a:pt x="549852" y="144592"/>
                  <a:pt x="555501" y="149115"/>
                  <a:pt x="566284" y="157789"/>
                </a:cubicBezTo>
                <a:cubicBezTo>
                  <a:pt x="577067" y="166463"/>
                  <a:pt x="589888" y="177063"/>
                  <a:pt x="604748" y="189588"/>
                </a:cubicBezTo>
                <a:cubicBezTo>
                  <a:pt x="619608" y="202112"/>
                  <a:pt x="633411" y="214335"/>
                  <a:pt x="646157" y="226257"/>
                </a:cubicBezTo>
                <a:cubicBezTo>
                  <a:pt x="644480" y="231841"/>
                  <a:pt x="641210" y="235960"/>
                  <a:pt x="636348" y="238614"/>
                </a:cubicBezTo>
                <a:cubicBezTo>
                  <a:pt x="631486" y="241269"/>
                  <a:pt x="625922" y="242585"/>
                  <a:pt x="619659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60" y="456591"/>
                </a:lnTo>
                <a:lnTo>
                  <a:pt x="600294" y="387286"/>
                </a:lnTo>
                <a:cubicBezTo>
                  <a:pt x="600836" y="387658"/>
                  <a:pt x="606662" y="392238"/>
                  <a:pt x="617771" y="401027"/>
                </a:cubicBezTo>
                <a:cubicBezTo>
                  <a:pt x="628882" y="409815"/>
                  <a:pt x="642030" y="420586"/>
                  <a:pt x="657218" y="433338"/>
                </a:cubicBezTo>
                <a:cubicBezTo>
                  <a:pt x="672404" y="446090"/>
                  <a:pt x="686383" y="458598"/>
                  <a:pt x="699154" y="470859"/>
                </a:cubicBezTo>
                <a:cubicBezTo>
                  <a:pt x="698072" y="476443"/>
                  <a:pt x="695142" y="480562"/>
                  <a:pt x="690364" y="483216"/>
                </a:cubicBezTo>
                <a:cubicBezTo>
                  <a:pt x="685586" y="485871"/>
                  <a:pt x="679344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6" y="543412"/>
                  <a:pt x="394442" y="547616"/>
                  <a:pt x="387924" y="550737"/>
                </a:cubicBezTo>
                <a:cubicBezTo>
                  <a:pt x="381406" y="553858"/>
                  <a:pt x="373040" y="554750"/>
                  <a:pt x="362827" y="553412"/>
                </a:cubicBezTo>
                <a:cubicBezTo>
                  <a:pt x="332060" y="593542"/>
                  <a:pt x="292950" y="637112"/>
                  <a:pt x="245495" y="684121"/>
                </a:cubicBezTo>
                <a:cubicBezTo>
                  <a:pt x="198039" y="731131"/>
                  <a:pt x="149501" y="773172"/>
                  <a:pt x="99880" y="810244"/>
                </a:cubicBezTo>
                <a:cubicBezTo>
                  <a:pt x="152367" y="807548"/>
                  <a:pt x="216320" y="803259"/>
                  <a:pt x="291740" y="797377"/>
                </a:cubicBezTo>
                <a:cubicBezTo>
                  <a:pt x="367158" y="791496"/>
                  <a:pt x="447928" y="784913"/>
                  <a:pt x="534048" y="777631"/>
                </a:cubicBezTo>
                <a:cubicBezTo>
                  <a:pt x="517954" y="747862"/>
                  <a:pt x="500458" y="719240"/>
                  <a:pt x="481561" y="691765"/>
                </a:cubicBezTo>
                <a:cubicBezTo>
                  <a:pt x="462664" y="664290"/>
                  <a:pt x="444148" y="639235"/>
                  <a:pt x="426016" y="616601"/>
                </a:cubicBezTo>
                <a:lnTo>
                  <a:pt x="439264" y="609467"/>
                </a:lnTo>
                <a:cubicBezTo>
                  <a:pt x="516082" y="653607"/>
                  <a:pt x="572206" y="697501"/>
                  <a:pt x="607636" y="741147"/>
                </a:cubicBezTo>
                <a:cubicBezTo>
                  <a:pt x="643066" y="784794"/>
                  <a:pt x="663167" y="823241"/>
                  <a:pt x="667942" y="856489"/>
                </a:cubicBezTo>
                <a:cubicBezTo>
                  <a:pt x="672717" y="889737"/>
                  <a:pt x="667531" y="912833"/>
                  <a:pt x="652384" y="925777"/>
                </a:cubicBezTo>
                <a:cubicBezTo>
                  <a:pt x="637237" y="938721"/>
                  <a:pt x="617496" y="936561"/>
                  <a:pt x="593160" y="919296"/>
                </a:cubicBezTo>
                <a:cubicBezTo>
                  <a:pt x="588978" y="900823"/>
                  <a:pt x="582820" y="881459"/>
                  <a:pt x="574688" y="861203"/>
                </a:cubicBezTo>
                <a:cubicBezTo>
                  <a:pt x="566556" y="840947"/>
                  <a:pt x="557086" y="820564"/>
                  <a:pt x="546278" y="800053"/>
                </a:cubicBezTo>
                <a:cubicBezTo>
                  <a:pt x="490754" y="813047"/>
                  <a:pt x="424211" y="827825"/>
                  <a:pt x="346647" y="844387"/>
                </a:cubicBezTo>
                <a:cubicBezTo>
                  <a:pt x="269084" y="860948"/>
                  <a:pt x="183430" y="877765"/>
                  <a:pt x="89688" y="894836"/>
                </a:cubicBezTo>
                <a:cubicBezTo>
                  <a:pt x="82554" y="905028"/>
                  <a:pt x="74400" y="912162"/>
                  <a:pt x="65228" y="916239"/>
                </a:cubicBezTo>
                <a:lnTo>
                  <a:pt x="23441" y="808206"/>
                </a:lnTo>
                <a:cubicBezTo>
                  <a:pt x="24164" y="808100"/>
                  <a:pt x="28070" y="807038"/>
                  <a:pt x="35162" y="805021"/>
                </a:cubicBezTo>
                <a:cubicBezTo>
                  <a:pt x="42254" y="803004"/>
                  <a:pt x="48199" y="800668"/>
                  <a:pt x="52998" y="798014"/>
                </a:cubicBezTo>
                <a:cubicBezTo>
                  <a:pt x="80050" y="775963"/>
                  <a:pt x="108272" y="746458"/>
                  <a:pt x="137665" y="709497"/>
                </a:cubicBezTo>
                <a:cubicBezTo>
                  <a:pt x="167057" y="672536"/>
                  <a:pt x="194298" y="634046"/>
                  <a:pt x="219388" y="594028"/>
                </a:cubicBezTo>
                <a:cubicBezTo>
                  <a:pt x="244477" y="554010"/>
                  <a:pt x="264093" y="518389"/>
                  <a:pt x="278235" y="487166"/>
                </a:cubicBezTo>
                <a:lnTo>
                  <a:pt x="8154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9" y="242564"/>
                </a:lnTo>
                <a:lnTo>
                  <a:pt x="68285" y="211988"/>
                </a:lnTo>
                <a:lnTo>
                  <a:pt x="288427" y="211988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3" name="任意多边形: 形状 472">
            <a:extLst>
              <a:ext uri="{FF2B5EF4-FFF2-40B4-BE49-F238E27FC236}">
                <a16:creationId xmlns:a16="http://schemas.microsoft.com/office/drawing/2014/main" id="{51A8C321-0705-AD20-BBE4-D86A763A1F35}"/>
              </a:ext>
            </a:extLst>
          </p:cNvPr>
          <p:cNvSpPr/>
          <p:nvPr/>
        </p:nvSpPr>
        <p:spPr>
          <a:xfrm>
            <a:off x="6403493" y="3249102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2" name="任意多边形: 形状 471">
            <a:extLst>
              <a:ext uri="{FF2B5EF4-FFF2-40B4-BE49-F238E27FC236}">
                <a16:creationId xmlns:a16="http://schemas.microsoft.com/office/drawing/2014/main" id="{A04261EC-C87E-3C75-42B7-223DFEB4C9B9}"/>
              </a:ext>
            </a:extLst>
          </p:cNvPr>
          <p:cNvSpPr/>
          <p:nvPr/>
        </p:nvSpPr>
        <p:spPr>
          <a:xfrm>
            <a:off x="7893276" y="41448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9" name="任意多边形: 形状 468">
            <a:extLst>
              <a:ext uri="{FF2B5EF4-FFF2-40B4-BE49-F238E27FC236}">
                <a16:creationId xmlns:a16="http://schemas.microsoft.com/office/drawing/2014/main" id="{8B6B9DE4-96E8-8666-2D32-E6F972EB67CA}"/>
              </a:ext>
            </a:extLst>
          </p:cNvPr>
          <p:cNvSpPr/>
          <p:nvPr/>
        </p:nvSpPr>
        <p:spPr>
          <a:xfrm>
            <a:off x="1706015" y="4238063"/>
            <a:ext cx="932396" cy="233744"/>
          </a:xfrm>
          <a:custGeom>
            <a:avLst/>
            <a:gdLst/>
            <a:ahLst/>
            <a:cxnLst/>
            <a:rect l="l" t="t" r="r" b="b"/>
            <a:pathLst>
              <a:path w="932396" h="233744">
                <a:moveTo>
                  <a:pt x="110940" y="0"/>
                </a:moveTo>
                <a:lnTo>
                  <a:pt x="127247" y="0"/>
                </a:lnTo>
                <a:cubicBezTo>
                  <a:pt x="134551" y="20384"/>
                  <a:pt x="139307" y="39748"/>
                  <a:pt x="141516" y="58093"/>
                </a:cubicBezTo>
                <a:lnTo>
                  <a:pt x="792769" y="58093"/>
                </a:lnTo>
                <a:lnTo>
                  <a:pt x="842708" y="7134"/>
                </a:lnTo>
                <a:lnTo>
                  <a:pt x="932396" y="93764"/>
                </a:lnTo>
                <a:cubicBezTo>
                  <a:pt x="928871" y="97246"/>
                  <a:pt x="923945" y="99709"/>
                  <a:pt x="917617" y="101153"/>
                </a:cubicBezTo>
                <a:cubicBezTo>
                  <a:pt x="911290" y="102597"/>
                  <a:pt x="903306" y="103531"/>
                  <a:pt x="893667" y="103956"/>
                </a:cubicBezTo>
                <a:cubicBezTo>
                  <a:pt x="876447" y="122556"/>
                  <a:pt x="855087" y="142430"/>
                  <a:pt x="829586" y="163578"/>
                </a:cubicBezTo>
                <a:cubicBezTo>
                  <a:pt x="804086" y="184726"/>
                  <a:pt x="779923" y="202561"/>
                  <a:pt x="757097" y="217084"/>
                </a:cubicBezTo>
                <a:lnTo>
                  <a:pt x="744867" y="209950"/>
                </a:lnTo>
                <a:cubicBezTo>
                  <a:pt x="753764" y="193452"/>
                  <a:pt x="762724" y="173961"/>
                  <a:pt x="771748" y="151475"/>
                </a:cubicBezTo>
                <a:cubicBezTo>
                  <a:pt x="780772" y="128989"/>
                  <a:pt x="788458" y="107714"/>
                  <a:pt x="794807" y="87649"/>
                </a:cubicBezTo>
                <a:lnTo>
                  <a:pt x="144573" y="87649"/>
                </a:lnTo>
                <a:cubicBezTo>
                  <a:pt x="145104" y="121303"/>
                  <a:pt x="139966" y="149288"/>
                  <a:pt x="129158" y="171604"/>
                </a:cubicBezTo>
                <a:cubicBezTo>
                  <a:pt x="118351" y="193920"/>
                  <a:pt x="104804" y="210439"/>
                  <a:pt x="88519" y="221161"/>
                </a:cubicBezTo>
                <a:cubicBezTo>
                  <a:pt x="73295" y="231395"/>
                  <a:pt x="57115" y="235387"/>
                  <a:pt x="39980" y="233136"/>
                </a:cubicBezTo>
                <a:cubicBezTo>
                  <a:pt x="22845" y="230886"/>
                  <a:pt x="10488" y="222138"/>
                  <a:pt x="2908" y="206893"/>
                </a:cubicBezTo>
                <a:cubicBezTo>
                  <a:pt x="-1806" y="192943"/>
                  <a:pt x="-787" y="180076"/>
                  <a:pt x="5965" y="168291"/>
                </a:cubicBezTo>
                <a:cubicBezTo>
                  <a:pt x="12717" y="156507"/>
                  <a:pt x="22909" y="146952"/>
                  <a:pt x="36541" y="139627"/>
                </a:cubicBezTo>
                <a:cubicBezTo>
                  <a:pt x="56839" y="128395"/>
                  <a:pt x="74590" y="110347"/>
                  <a:pt x="89793" y="85483"/>
                </a:cubicBezTo>
                <a:cubicBezTo>
                  <a:pt x="104995" y="60620"/>
                  <a:pt x="112045" y="32125"/>
                  <a:pt x="11094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8" name="任意多边形: 形状 467">
            <a:extLst>
              <a:ext uri="{FF2B5EF4-FFF2-40B4-BE49-F238E27FC236}">
                <a16:creationId xmlns:a16="http://schemas.microsoft.com/office/drawing/2014/main" id="{CC50C03F-F0FC-55D1-F878-580C765104BC}"/>
              </a:ext>
            </a:extLst>
          </p:cNvPr>
          <p:cNvSpPr/>
          <p:nvPr/>
        </p:nvSpPr>
        <p:spPr>
          <a:xfrm>
            <a:off x="7831108" y="4276282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7" name="任意多边形: 形状 466">
            <a:extLst>
              <a:ext uri="{FF2B5EF4-FFF2-40B4-BE49-F238E27FC236}">
                <a16:creationId xmlns:a16="http://schemas.microsoft.com/office/drawing/2014/main" id="{869A81F1-9083-333F-9F5B-9C57C9BE5162}"/>
              </a:ext>
            </a:extLst>
          </p:cNvPr>
          <p:cNvSpPr/>
          <p:nvPr/>
        </p:nvSpPr>
        <p:spPr>
          <a:xfrm>
            <a:off x="2778548" y="4066630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6" name="任意多边形: 形状 465">
            <a:extLst>
              <a:ext uri="{FF2B5EF4-FFF2-40B4-BE49-F238E27FC236}">
                <a16:creationId xmlns:a16="http://schemas.microsoft.com/office/drawing/2014/main" id="{123FB987-C8D1-EDCF-DD47-F0BDE91B7DA7}"/>
              </a:ext>
            </a:extLst>
          </p:cNvPr>
          <p:cNvSpPr/>
          <p:nvPr/>
        </p:nvSpPr>
        <p:spPr>
          <a:xfrm>
            <a:off x="7814801" y="4372594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5" name="任意多边形: 形状 464">
            <a:extLst>
              <a:ext uri="{FF2B5EF4-FFF2-40B4-BE49-F238E27FC236}">
                <a16:creationId xmlns:a16="http://schemas.microsoft.com/office/drawing/2014/main" id="{AFB9AD14-495C-82F5-FFE2-7FA129EDE3EA}"/>
              </a:ext>
            </a:extLst>
          </p:cNvPr>
          <p:cNvSpPr/>
          <p:nvPr/>
        </p:nvSpPr>
        <p:spPr>
          <a:xfrm>
            <a:off x="2042463" y="5000726"/>
            <a:ext cx="587704" cy="549413"/>
          </a:xfrm>
          <a:custGeom>
            <a:avLst/>
            <a:gdLst/>
            <a:ahLst/>
            <a:cxnLst/>
            <a:rect l="l" t="t" r="r" b="b"/>
            <a:pathLst>
              <a:path w="587704" h="549413">
                <a:moveTo>
                  <a:pt x="72" y="0"/>
                </a:moveTo>
                <a:lnTo>
                  <a:pt x="115239" y="12230"/>
                </a:lnTo>
                <a:cubicBezTo>
                  <a:pt x="114284" y="18451"/>
                  <a:pt x="111099" y="23845"/>
                  <a:pt x="105684" y="28410"/>
                </a:cubicBezTo>
                <a:cubicBezTo>
                  <a:pt x="100270" y="32975"/>
                  <a:pt x="92244" y="36075"/>
                  <a:pt x="81606" y="37709"/>
                </a:cubicBezTo>
                <a:lnTo>
                  <a:pt x="81606" y="258871"/>
                </a:lnTo>
                <a:cubicBezTo>
                  <a:pt x="144455" y="233327"/>
                  <a:pt x="205521" y="203389"/>
                  <a:pt x="264803" y="169056"/>
                </a:cubicBezTo>
                <a:cubicBezTo>
                  <a:pt x="324085" y="134722"/>
                  <a:pt x="371392" y="102491"/>
                  <a:pt x="406723" y="72362"/>
                </a:cubicBezTo>
                <a:lnTo>
                  <a:pt x="505583" y="148800"/>
                </a:lnTo>
                <a:cubicBezTo>
                  <a:pt x="501060" y="153981"/>
                  <a:pt x="494308" y="156868"/>
                  <a:pt x="485327" y="157463"/>
                </a:cubicBezTo>
                <a:cubicBezTo>
                  <a:pt x="476346" y="158057"/>
                  <a:pt x="464752" y="155849"/>
                  <a:pt x="450548" y="150838"/>
                </a:cubicBezTo>
                <a:cubicBezTo>
                  <a:pt x="404600" y="174852"/>
                  <a:pt x="349225" y="198675"/>
                  <a:pt x="284422" y="222308"/>
                </a:cubicBezTo>
                <a:cubicBezTo>
                  <a:pt x="219619" y="245940"/>
                  <a:pt x="152014" y="265941"/>
                  <a:pt x="81606" y="282312"/>
                </a:cubicBezTo>
                <a:lnTo>
                  <a:pt x="81606" y="446399"/>
                </a:lnTo>
                <a:cubicBezTo>
                  <a:pt x="80672" y="457971"/>
                  <a:pt x="84579" y="466166"/>
                  <a:pt x="93327" y="470986"/>
                </a:cubicBezTo>
                <a:cubicBezTo>
                  <a:pt x="102075" y="475806"/>
                  <a:pt x="121269" y="478142"/>
                  <a:pt x="150910" y="477993"/>
                </a:cubicBezTo>
                <a:lnTo>
                  <a:pt x="312959" y="477993"/>
                </a:lnTo>
                <a:cubicBezTo>
                  <a:pt x="348482" y="477993"/>
                  <a:pt x="379099" y="477738"/>
                  <a:pt x="404812" y="477229"/>
                </a:cubicBezTo>
                <a:cubicBezTo>
                  <a:pt x="430525" y="476719"/>
                  <a:pt x="449167" y="475955"/>
                  <a:pt x="460739" y="474936"/>
                </a:cubicBezTo>
                <a:cubicBezTo>
                  <a:pt x="469657" y="474001"/>
                  <a:pt x="476282" y="472303"/>
                  <a:pt x="480613" y="469840"/>
                </a:cubicBezTo>
                <a:cubicBezTo>
                  <a:pt x="484945" y="467377"/>
                  <a:pt x="488512" y="463640"/>
                  <a:pt x="491314" y="458629"/>
                </a:cubicBezTo>
                <a:cubicBezTo>
                  <a:pt x="496920" y="449117"/>
                  <a:pt x="503290" y="431960"/>
                  <a:pt x="510424" y="407160"/>
                </a:cubicBezTo>
                <a:cubicBezTo>
                  <a:pt x="517558" y="382360"/>
                  <a:pt x="525457" y="351955"/>
                  <a:pt x="534120" y="315944"/>
                </a:cubicBezTo>
                <a:lnTo>
                  <a:pt x="546803" y="315944"/>
                </a:lnTo>
                <a:lnTo>
                  <a:pt x="549917" y="463725"/>
                </a:lnTo>
                <a:cubicBezTo>
                  <a:pt x="564865" y="468608"/>
                  <a:pt x="574972" y="473619"/>
                  <a:pt x="580238" y="478758"/>
                </a:cubicBezTo>
                <a:cubicBezTo>
                  <a:pt x="585503" y="483896"/>
                  <a:pt x="587966" y="490436"/>
                  <a:pt x="587627" y="498377"/>
                </a:cubicBezTo>
                <a:cubicBezTo>
                  <a:pt x="588519" y="512161"/>
                  <a:pt x="581728" y="522755"/>
                  <a:pt x="567253" y="530160"/>
                </a:cubicBezTo>
                <a:cubicBezTo>
                  <a:pt x="552779" y="537565"/>
                  <a:pt x="525264" y="542648"/>
                  <a:pt x="484711" y="545410"/>
                </a:cubicBezTo>
                <a:cubicBezTo>
                  <a:pt x="444157" y="548172"/>
                  <a:pt x="385208" y="549480"/>
                  <a:pt x="307863" y="549335"/>
                </a:cubicBezTo>
                <a:lnTo>
                  <a:pt x="143776" y="549335"/>
                </a:lnTo>
                <a:cubicBezTo>
                  <a:pt x="88740" y="550163"/>
                  <a:pt x="50776" y="544431"/>
                  <a:pt x="29884" y="532137"/>
                </a:cubicBezTo>
                <a:cubicBezTo>
                  <a:pt x="8990" y="519843"/>
                  <a:pt x="-947" y="496020"/>
                  <a:pt x="72" y="460667"/>
                </a:cubicBezTo>
                <a:lnTo>
                  <a:pt x="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4" name="任意多边形: 形状 463">
            <a:extLst>
              <a:ext uri="{FF2B5EF4-FFF2-40B4-BE49-F238E27FC236}">
                <a16:creationId xmlns:a16="http://schemas.microsoft.com/office/drawing/2014/main" id="{0B4C8AD0-AABA-2E67-4434-FBD20DFD390F}"/>
              </a:ext>
            </a:extLst>
          </p:cNvPr>
          <p:cNvSpPr/>
          <p:nvPr/>
        </p:nvSpPr>
        <p:spPr>
          <a:xfrm>
            <a:off x="4568665" y="3616256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3" name="任意多边形: 形状 462">
            <a:extLst>
              <a:ext uri="{FF2B5EF4-FFF2-40B4-BE49-F238E27FC236}">
                <a16:creationId xmlns:a16="http://schemas.microsoft.com/office/drawing/2014/main" id="{D60AE944-78D8-A8CA-48BD-A13D35740F82}"/>
              </a:ext>
            </a:extLst>
          </p:cNvPr>
          <p:cNvSpPr/>
          <p:nvPr/>
        </p:nvSpPr>
        <p:spPr>
          <a:xfrm>
            <a:off x="8169947" y="617988"/>
            <a:ext cx="362826" cy="339385"/>
          </a:xfrm>
          <a:custGeom>
            <a:avLst/>
            <a:gdLst/>
            <a:ahLst/>
            <a:cxnLst/>
            <a:rect l="l" t="t" r="r" b="b"/>
            <a:pathLst>
              <a:path w="362826" h="339385">
                <a:moveTo>
                  <a:pt x="251736" y="0"/>
                </a:moveTo>
                <a:lnTo>
                  <a:pt x="362826" y="65227"/>
                </a:lnTo>
                <a:cubicBezTo>
                  <a:pt x="359832" y="70047"/>
                  <a:pt x="354864" y="73656"/>
                  <a:pt x="347921" y="76056"/>
                </a:cubicBezTo>
                <a:cubicBezTo>
                  <a:pt x="340978" y="78455"/>
                  <a:pt x="331678" y="78243"/>
                  <a:pt x="320021" y="75419"/>
                </a:cubicBezTo>
                <a:cubicBezTo>
                  <a:pt x="277088" y="135210"/>
                  <a:pt x="228932" y="187358"/>
                  <a:pt x="175553" y="231862"/>
                </a:cubicBezTo>
                <a:cubicBezTo>
                  <a:pt x="122174" y="276366"/>
                  <a:pt x="67393" y="312207"/>
                  <a:pt x="11211" y="339385"/>
                </a:cubicBezTo>
                <a:lnTo>
                  <a:pt x="0" y="327155"/>
                </a:lnTo>
                <a:cubicBezTo>
                  <a:pt x="44376" y="290656"/>
                  <a:pt x="89135" y="243901"/>
                  <a:pt x="134276" y="186891"/>
                </a:cubicBezTo>
                <a:cubicBezTo>
                  <a:pt x="179417" y="129881"/>
                  <a:pt x="218571" y="67584"/>
                  <a:pt x="25173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2" name="任意多边形: 形状 461">
            <a:extLst>
              <a:ext uri="{FF2B5EF4-FFF2-40B4-BE49-F238E27FC236}">
                <a16:creationId xmlns:a16="http://schemas.microsoft.com/office/drawing/2014/main" id="{67B8A69B-7DC5-F5B1-FD71-2C6258C87943}"/>
              </a:ext>
            </a:extLst>
          </p:cNvPr>
          <p:cNvSpPr/>
          <p:nvPr/>
        </p:nvSpPr>
        <p:spPr>
          <a:xfrm>
            <a:off x="10977074" y="2807574"/>
            <a:ext cx="290659" cy="298938"/>
          </a:xfrm>
          <a:custGeom>
            <a:avLst/>
            <a:gdLst/>
            <a:ahLst/>
            <a:cxnLst/>
            <a:rect l="l" t="t" r="r" b="b"/>
            <a:pathLst>
              <a:path w="290659" h="298938">
                <a:moveTo>
                  <a:pt x="11211" y="0"/>
                </a:moveTo>
                <a:cubicBezTo>
                  <a:pt x="98964" y="35806"/>
                  <a:pt x="164302" y="73372"/>
                  <a:pt x="207227" y="112698"/>
                </a:cubicBezTo>
                <a:cubicBezTo>
                  <a:pt x="250152" y="152024"/>
                  <a:pt x="276156" y="187711"/>
                  <a:pt x="285242" y="219759"/>
                </a:cubicBezTo>
                <a:cubicBezTo>
                  <a:pt x="294327" y="251808"/>
                  <a:pt x="291986" y="274819"/>
                  <a:pt x="278219" y="288793"/>
                </a:cubicBezTo>
                <a:cubicBezTo>
                  <a:pt x="264452" y="302767"/>
                  <a:pt x="244753" y="302305"/>
                  <a:pt x="219123" y="287407"/>
                </a:cubicBezTo>
                <a:cubicBezTo>
                  <a:pt x="207320" y="256398"/>
                  <a:pt x="189365" y="223973"/>
                  <a:pt x="165258" y="190132"/>
                </a:cubicBezTo>
                <a:cubicBezTo>
                  <a:pt x="141149" y="156292"/>
                  <a:pt x="114437" y="123641"/>
                  <a:pt x="85120" y="92179"/>
                </a:cubicBezTo>
                <a:cubicBezTo>
                  <a:pt x="55803" y="60716"/>
                  <a:pt x="27430" y="33048"/>
                  <a:pt x="0" y="9172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9" name="任意多边形: 形状 538">
            <a:extLst>
              <a:ext uri="{FF2B5EF4-FFF2-40B4-BE49-F238E27FC236}">
                <a16:creationId xmlns:a16="http://schemas.microsoft.com/office/drawing/2014/main" id="{6E6CD2D5-0B96-0A7B-2042-1E45B12A6443}"/>
              </a:ext>
            </a:extLst>
          </p:cNvPr>
          <p:cNvSpPr/>
          <p:nvPr/>
        </p:nvSpPr>
        <p:spPr>
          <a:xfrm>
            <a:off x="11565831" y="5611092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0" name="任意多边形: 形状 539">
            <a:extLst>
              <a:ext uri="{FF2B5EF4-FFF2-40B4-BE49-F238E27FC236}">
                <a16:creationId xmlns:a16="http://schemas.microsoft.com/office/drawing/2014/main" id="{A86C6F22-E467-672B-3578-A4FD7DFB41E9}"/>
              </a:ext>
            </a:extLst>
          </p:cNvPr>
          <p:cNvSpPr/>
          <p:nvPr/>
        </p:nvSpPr>
        <p:spPr>
          <a:xfrm>
            <a:off x="1965934" y="5865751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1" name="任意多边形: 形状 540">
            <a:extLst>
              <a:ext uri="{FF2B5EF4-FFF2-40B4-BE49-F238E27FC236}">
                <a16:creationId xmlns:a16="http://schemas.microsoft.com/office/drawing/2014/main" id="{695E3292-3FD5-27D2-DE59-151DE2A3AEDF}"/>
              </a:ext>
            </a:extLst>
          </p:cNvPr>
          <p:cNvSpPr/>
          <p:nvPr/>
        </p:nvSpPr>
        <p:spPr>
          <a:xfrm>
            <a:off x="1362110" y="5199345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2" name="任意多边形: 形状 541">
            <a:extLst>
              <a:ext uri="{FF2B5EF4-FFF2-40B4-BE49-F238E27FC236}">
                <a16:creationId xmlns:a16="http://schemas.microsoft.com/office/drawing/2014/main" id="{5773D7AF-89D0-2B59-2331-2D03A42E8160}"/>
              </a:ext>
            </a:extLst>
          </p:cNvPr>
          <p:cNvSpPr/>
          <p:nvPr/>
        </p:nvSpPr>
        <p:spPr>
          <a:xfrm>
            <a:off x="873150" y="5976355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3" name="任意多边形: 形状 542">
            <a:extLst>
              <a:ext uri="{FF2B5EF4-FFF2-40B4-BE49-F238E27FC236}">
                <a16:creationId xmlns:a16="http://schemas.microsoft.com/office/drawing/2014/main" id="{B1133F6E-2667-20E5-51F7-FC0B568EEF58}"/>
              </a:ext>
            </a:extLst>
          </p:cNvPr>
          <p:cNvSpPr/>
          <p:nvPr/>
        </p:nvSpPr>
        <p:spPr>
          <a:xfrm>
            <a:off x="9900124" y="4580171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4" name="任意多边形: 形状 543">
            <a:extLst>
              <a:ext uri="{FF2B5EF4-FFF2-40B4-BE49-F238E27FC236}">
                <a16:creationId xmlns:a16="http://schemas.microsoft.com/office/drawing/2014/main" id="{9C529E2F-5C49-7234-0800-75FC2839A47E}"/>
              </a:ext>
            </a:extLst>
          </p:cNvPr>
          <p:cNvSpPr/>
          <p:nvPr/>
        </p:nvSpPr>
        <p:spPr>
          <a:xfrm>
            <a:off x="3316214" y="5182434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5" name="任意多边形: 形状 544">
            <a:extLst>
              <a:ext uri="{FF2B5EF4-FFF2-40B4-BE49-F238E27FC236}">
                <a16:creationId xmlns:a16="http://schemas.microsoft.com/office/drawing/2014/main" id="{8CA1CC7D-E4D4-AA23-FD29-B588521BE7CC}"/>
              </a:ext>
            </a:extLst>
          </p:cNvPr>
          <p:cNvSpPr/>
          <p:nvPr/>
        </p:nvSpPr>
        <p:spPr>
          <a:xfrm>
            <a:off x="3257972" y="541112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6" name="任意多边形: 形状 545">
            <a:extLst>
              <a:ext uri="{FF2B5EF4-FFF2-40B4-BE49-F238E27FC236}">
                <a16:creationId xmlns:a16="http://schemas.microsoft.com/office/drawing/2014/main" id="{026C79EF-6BE5-5671-C468-2176DB1BC8E0}"/>
              </a:ext>
            </a:extLst>
          </p:cNvPr>
          <p:cNvSpPr/>
          <p:nvPr/>
        </p:nvSpPr>
        <p:spPr>
          <a:xfrm>
            <a:off x="3237739" y="5410219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632A7970-B08D-7907-0A35-00B4F4B004B9}"/>
              </a:ext>
            </a:extLst>
          </p:cNvPr>
          <p:cNvSpPr/>
          <p:nvPr/>
        </p:nvSpPr>
        <p:spPr>
          <a:xfrm>
            <a:off x="55431" y="5611235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8" name="任意多边形: 形状 547">
            <a:extLst>
              <a:ext uri="{FF2B5EF4-FFF2-40B4-BE49-F238E27FC236}">
                <a16:creationId xmlns:a16="http://schemas.microsoft.com/office/drawing/2014/main" id="{5F5284D1-4EA7-F6C7-30E8-DD55ACAFC30A}"/>
              </a:ext>
            </a:extLst>
          </p:cNvPr>
          <p:cNvSpPr/>
          <p:nvPr/>
        </p:nvSpPr>
        <p:spPr>
          <a:xfrm>
            <a:off x="4472926" y="5115505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9" name="任意多边形: 形状 548">
            <a:extLst>
              <a:ext uri="{FF2B5EF4-FFF2-40B4-BE49-F238E27FC236}">
                <a16:creationId xmlns:a16="http://schemas.microsoft.com/office/drawing/2014/main" id="{D123EF1F-B29B-F272-C4CC-B3F079AD9E49}"/>
              </a:ext>
            </a:extLst>
          </p:cNvPr>
          <p:cNvSpPr/>
          <p:nvPr/>
        </p:nvSpPr>
        <p:spPr>
          <a:xfrm>
            <a:off x="6070105" y="5580928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0" name="任意多边形: 形状 549">
            <a:extLst>
              <a:ext uri="{FF2B5EF4-FFF2-40B4-BE49-F238E27FC236}">
                <a16:creationId xmlns:a16="http://schemas.microsoft.com/office/drawing/2014/main" id="{2209AE5E-5665-720B-684F-927BF5ADD8AF}"/>
              </a:ext>
            </a:extLst>
          </p:cNvPr>
          <p:cNvSpPr/>
          <p:nvPr/>
        </p:nvSpPr>
        <p:spPr>
          <a:xfrm>
            <a:off x="9268748" y="5387187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1" name="任意多边形: 形状 550">
            <a:extLst>
              <a:ext uri="{FF2B5EF4-FFF2-40B4-BE49-F238E27FC236}">
                <a16:creationId xmlns:a16="http://schemas.microsoft.com/office/drawing/2014/main" id="{BC09485E-675E-4A19-7F58-1C03ED9CB35E}"/>
              </a:ext>
            </a:extLst>
          </p:cNvPr>
          <p:cNvSpPr/>
          <p:nvPr/>
        </p:nvSpPr>
        <p:spPr>
          <a:xfrm>
            <a:off x="7705318" y="5501942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2" name="任意多边形: 形状 551">
            <a:extLst>
              <a:ext uri="{FF2B5EF4-FFF2-40B4-BE49-F238E27FC236}">
                <a16:creationId xmlns:a16="http://schemas.microsoft.com/office/drawing/2014/main" id="{893DF4B8-F1AF-4CBD-2470-DD9F54A92113}"/>
              </a:ext>
            </a:extLst>
          </p:cNvPr>
          <p:cNvSpPr/>
          <p:nvPr/>
        </p:nvSpPr>
        <p:spPr>
          <a:xfrm>
            <a:off x="5205975" y="5996356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53" name="任意多边形: 形状 552">
            <a:extLst>
              <a:ext uri="{FF2B5EF4-FFF2-40B4-BE49-F238E27FC236}">
                <a16:creationId xmlns:a16="http://schemas.microsoft.com/office/drawing/2014/main" id="{48918839-2827-5AE5-1E20-666C88904995}"/>
              </a:ext>
            </a:extLst>
          </p:cNvPr>
          <p:cNvSpPr/>
          <p:nvPr/>
        </p:nvSpPr>
        <p:spPr>
          <a:xfrm>
            <a:off x="3547539" y="6280375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4" name="任意多边形: 形状 553">
            <a:extLst>
              <a:ext uri="{FF2B5EF4-FFF2-40B4-BE49-F238E27FC236}">
                <a16:creationId xmlns:a16="http://schemas.microsoft.com/office/drawing/2014/main" id="{5F7733F6-99DA-D741-FA1E-8DF42044D372}"/>
              </a:ext>
            </a:extLst>
          </p:cNvPr>
          <p:cNvSpPr/>
          <p:nvPr/>
        </p:nvSpPr>
        <p:spPr>
          <a:xfrm>
            <a:off x="6113266" y="782198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5" name="任意多边形: 形状 554">
            <a:extLst>
              <a:ext uri="{FF2B5EF4-FFF2-40B4-BE49-F238E27FC236}">
                <a16:creationId xmlns:a16="http://schemas.microsoft.com/office/drawing/2014/main" id="{F9E16EB5-6A1D-5A5B-D5AC-21BCE6F7EFAF}"/>
              </a:ext>
            </a:extLst>
          </p:cNvPr>
          <p:cNvSpPr/>
          <p:nvPr/>
        </p:nvSpPr>
        <p:spPr>
          <a:xfrm>
            <a:off x="8764359" y="4770588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6" name="任意多边形: 形状 555">
            <a:extLst>
              <a:ext uri="{FF2B5EF4-FFF2-40B4-BE49-F238E27FC236}">
                <a16:creationId xmlns:a16="http://schemas.microsoft.com/office/drawing/2014/main" id="{74761C31-526C-F79E-E00B-A72F9E221A22}"/>
              </a:ext>
            </a:extLst>
          </p:cNvPr>
          <p:cNvSpPr/>
          <p:nvPr/>
        </p:nvSpPr>
        <p:spPr>
          <a:xfrm>
            <a:off x="10135459" y="5663396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7" name="任意多边形: 形状 556">
            <a:extLst>
              <a:ext uri="{FF2B5EF4-FFF2-40B4-BE49-F238E27FC236}">
                <a16:creationId xmlns:a16="http://schemas.microsoft.com/office/drawing/2014/main" id="{BFAD170D-6ED6-7B26-2D7D-79FABC3E1E14}"/>
              </a:ext>
            </a:extLst>
          </p:cNvPr>
          <p:cNvSpPr/>
          <p:nvPr/>
        </p:nvSpPr>
        <p:spPr>
          <a:xfrm>
            <a:off x="401796" y="3344769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8" name="任意多边形: 形状 557">
            <a:extLst>
              <a:ext uri="{FF2B5EF4-FFF2-40B4-BE49-F238E27FC236}">
                <a16:creationId xmlns:a16="http://schemas.microsoft.com/office/drawing/2014/main" id="{1BCBA9A1-DC84-E6C2-F45E-8D665F61D8A2}"/>
              </a:ext>
            </a:extLst>
          </p:cNvPr>
          <p:cNvSpPr/>
          <p:nvPr/>
        </p:nvSpPr>
        <p:spPr>
          <a:xfrm>
            <a:off x="10070633" y="267301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9" name="任意多边形: 形状 558">
            <a:extLst>
              <a:ext uri="{FF2B5EF4-FFF2-40B4-BE49-F238E27FC236}">
                <a16:creationId xmlns:a16="http://schemas.microsoft.com/office/drawing/2014/main" id="{F414E830-97AA-EE88-7FFD-6523D200C3EB}"/>
              </a:ext>
            </a:extLst>
          </p:cNvPr>
          <p:cNvSpPr/>
          <p:nvPr/>
        </p:nvSpPr>
        <p:spPr>
          <a:xfrm>
            <a:off x="8625850" y="6274891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F3ADD338-BF5A-7977-C9DC-0BE1174744CA}"/>
              </a:ext>
            </a:extLst>
          </p:cNvPr>
          <p:cNvSpPr txBox="1"/>
          <p:nvPr/>
        </p:nvSpPr>
        <p:spPr>
          <a:xfrm>
            <a:off x="6514382" y="1072316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框</a:t>
            </a: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3BF7EFF9-A19B-3832-617E-0177819DB9AB}"/>
              </a:ext>
            </a:extLst>
          </p:cNvPr>
          <p:cNvSpPr txBox="1"/>
          <p:nvPr/>
        </p:nvSpPr>
        <p:spPr>
          <a:xfrm>
            <a:off x="4084395" y="3325171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架</a:t>
            </a:r>
          </a:p>
        </p:txBody>
      </p:sp>
      <p:cxnSp>
        <p:nvCxnSpPr>
          <p:cNvPr id="564" name="直接连接符 563">
            <a:extLst>
              <a:ext uri="{FF2B5EF4-FFF2-40B4-BE49-F238E27FC236}">
                <a16:creationId xmlns:a16="http://schemas.microsoft.com/office/drawing/2014/main" id="{8B1D4CCD-E372-D292-2398-A5AA86E8928B}"/>
              </a:ext>
            </a:extLst>
          </p:cNvPr>
          <p:cNvCxnSpPr>
            <a:cxnSpLocks/>
          </p:cNvCxnSpPr>
          <p:nvPr/>
        </p:nvCxnSpPr>
        <p:spPr>
          <a:xfrm>
            <a:off x="5545927" y="2466617"/>
            <a:ext cx="1420239" cy="133094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76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0"/>
            <a:ext cx="12192000" cy="711793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5CC4D3-9EE2-BE08-38A0-52A2E133FB8C}"/>
              </a:ext>
            </a:extLst>
          </p:cNvPr>
          <p:cNvGrpSpPr/>
          <p:nvPr/>
        </p:nvGrpSpPr>
        <p:grpSpPr>
          <a:xfrm>
            <a:off x="4056743" y="2767280"/>
            <a:ext cx="3911600" cy="1323440"/>
            <a:chOff x="3403600" y="2767279"/>
            <a:chExt cx="3911600" cy="1323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B351FF-A539-5160-C76B-8DB6B4E7D1CB}"/>
                </a:ext>
              </a:extLst>
            </p:cNvPr>
            <p:cNvSpPr txBox="1"/>
            <p:nvPr/>
          </p:nvSpPr>
          <p:spPr>
            <a:xfrm>
              <a:off x="35052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7030A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601FAA-DDE8-4BC4-5573-D139E2A4503F}"/>
                </a:ext>
              </a:extLst>
            </p:cNvPr>
            <p:cNvSpPr txBox="1"/>
            <p:nvPr/>
          </p:nvSpPr>
          <p:spPr>
            <a:xfrm>
              <a:off x="34544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00B0F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8454E5-23E4-5317-4990-2182B9AB9B77}"/>
                </a:ext>
              </a:extLst>
            </p:cNvPr>
            <p:cNvSpPr txBox="1"/>
            <p:nvPr/>
          </p:nvSpPr>
          <p:spPr>
            <a:xfrm>
              <a:off x="3403600" y="2767279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chemeClr val="bg2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05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731240-8B4C-7525-09E8-8966F8B55E95}"/>
              </a:ext>
            </a:extLst>
          </p:cNvPr>
          <p:cNvGrpSpPr/>
          <p:nvPr/>
        </p:nvGrpSpPr>
        <p:grpSpPr>
          <a:xfrm>
            <a:off x="4817835" y="807738"/>
            <a:ext cx="3092451" cy="830997"/>
            <a:chOff x="4337957" y="619052"/>
            <a:chExt cx="2556329" cy="8309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387FC-7E95-C1F1-E6B7-EE88FFB9587E}"/>
                </a:ext>
              </a:extLst>
            </p:cNvPr>
            <p:cNvSpPr txBox="1"/>
            <p:nvPr/>
          </p:nvSpPr>
          <p:spPr>
            <a:xfrm>
              <a:off x="5749882" y="715143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未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D19D93-AD85-37C5-4EA1-483CC3EFD635}"/>
                </a:ext>
              </a:extLst>
            </p:cNvPr>
            <p:cNvSpPr txBox="1"/>
            <p:nvPr/>
          </p:nvSpPr>
          <p:spPr>
            <a:xfrm>
              <a:off x="6350001" y="988384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知</a:t>
              </a:r>
              <a:endParaRPr lang="zh-CN" altLang="en-US" sz="240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68E791A-F5A0-B5A1-D086-D33FB9F368CE}"/>
                </a:ext>
              </a:extLst>
            </p:cNvPr>
            <p:cNvGrpSpPr/>
            <p:nvPr/>
          </p:nvGrpSpPr>
          <p:grpSpPr>
            <a:xfrm>
              <a:off x="4337957" y="619052"/>
              <a:ext cx="1518557" cy="830997"/>
              <a:chOff x="4330700" y="600594"/>
              <a:chExt cx="1518557" cy="83099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457D38-55BB-ECCC-225C-EC255F7110EC}"/>
                  </a:ext>
                </a:extLst>
              </p:cNvPr>
              <p:cNvSpPr txBox="1"/>
              <p:nvPr/>
            </p:nvSpPr>
            <p:spPr>
              <a:xfrm>
                <a:off x="5021943" y="96992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索</a:t>
                </a:r>
                <a:endParaRPr lang="zh-CN" altLang="en-US" sz="24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49647B-C3D9-4856-50C7-417862CE4C1F}"/>
                  </a:ext>
                </a:extLst>
              </p:cNvPr>
              <p:cNvSpPr txBox="1"/>
              <p:nvPr/>
            </p:nvSpPr>
            <p:spPr>
              <a:xfrm>
                <a:off x="4330700" y="600594"/>
                <a:ext cx="763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探</a:t>
                </a:r>
              </a:p>
            </p:txBody>
          </p:sp>
        </p:grp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E1E8B2-8222-F51E-BCF5-5C3EF542D3B9}"/>
              </a:ext>
            </a:extLst>
          </p:cNvPr>
          <p:cNvCxnSpPr/>
          <p:nvPr/>
        </p:nvCxnSpPr>
        <p:spPr>
          <a:xfrm flipH="1">
            <a:off x="4510805" y="793224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9A603A-833C-D29B-6DAD-0279DA849866}"/>
              </a:ext>
            </a:extLst>
          </p:cNvPr>
          <p:cNvCxnSpPr/>
          <p:nvPr/>
        </p:nvCxnSpPr>
        <p:spPr>
          <a:xfrm flipH="1">
            <a:off x="5367149" y="1090763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5A287FB-1887-1F3D-7BB4-C5F05F934D88}"/>
              </a:ext>
            </a:extLst>
          </p:cNvPr>
          <p:cNvCxnSpPr/>
          <p:nvPr/>
        </p:nvCxnSpPr>
        <p:spPr>
          <a:xfrm flipH="1">
            <a:off x="6230749" y="1163338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8BDBFBA-46D6-A6DD-063A-F0DD32F627C0}"/>
              </a:ext>
            </a:extLst>
          </p:cNvPr>
          <p:cNvCxnSpPr/>
          <p:nvPr/>
        </p:nvCxnSpPr>
        <p:spPr>
          <a:xfrm flipH="1">
            <a:off x="7065321" y="1039965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8235CD9-5E01-03EB-CE5A-FCCFE643A4FB}"/>
              </a:ext>
            </a:extLst>
          </p:cNvPr>
          <p:cNvSpPr txBox="1"/>
          <p:nvPr/>
        </p:nvSpPr>
        <p:spPr>
          <a:xfrm>
            <a:off x="4721262" y="1712347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spc="300" dirty="0">
                <a:solidFill>
                  <a:schemeClr val="bg2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Discover the Unexplored</a:t>
            </a:r>
            <a:endParaRPr lang="zh-CN" altLang="en-US" sz="1400" spc="300" dirty="0">
              <a:solidFill>
                <a:schemeClr val="bg2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10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FC3884-16AD-7437-E8D3-7550C4CFAE70}"/>
              </a:ext>
            </a:extLst>
          </p:cNvPr>
          <p:cNvGrpSpPr/>
          <p:nvPr/>
        </p:nvGrpSpPr>
        <p:grpSpPr>
          <a:xfrm>
            <a:off x="4615543" y="2427131"/>
            <a:ext cx="2794000" cy="769441"/>
            <a:chOff x="2097541" y="1976509"/>
            <a:chExt cx="2794000" cy="76944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9CF8360-0C3C-A26A-E511-0D8D26042BF3}"/>
                </a:ext>
              </a:extLst>
            </p:cNvPr>
            <p:cNvSpPr/>
            <p:nvPr/>
          </p:nvSpPr>
          <p:spPr>
            <a:xfrm>
              <a:off x="2097541" y="1976509"/>
              <a:ext cx="2794000" cy="769441"/>
            </a:xfrm>
            <a:custGeom>
              <a:avLst/>
              <a:gdLst/>
              <a:ahLst/>
              <a:cxnLst/>
              <a:rect l="l" t="t" r="r" b="b"/>
              <a:pathLst>
                <a:path w="2794000" h="769441">
                  <a:moveTo>
                    <a:pt x="128243" y="0"/>
                  </a:moveTo>
                  <a:lnTo>
                    <a:pt x="2665757" y="0"/>
                  </a:lnTo>
                  <a:cubicBezTo>
                    <a:pt x="2736584" y="0"/>
                    <a:pt x="2794000" y="57416"/>
                    <a:pt x="2794000" y="128243"/>
                  </a:cubicBezTo>
                  <a:lnTo>
                    <a:pt x="2794000" y="641198"/>
                  </a:lnTo>
                  <a:cubicBezTo>
                    <a:pt x="2794000" y="712025"/>
                    <a:pt x="2736584" y="769441"/>
                    <a:pt x="2665757" y="769441"/>
                  </a:cubicBezTo>
                  <a:lnTo>
                    <a:pt x="128243" y="769441"/>
                  </a:lnTo>
                  <a:cubicBezTo>
                    <a:pt x="57416" y="769441"/>
                    <a:pt x="0" y="712025"/>
                    <a:pt x="0" y="641198"/>
                  </a:cubicBezTo>
                  <a:lnTo>
                    <a:pt x="0" y="128243"/>
                  </a:lnTo>
                  <a:cubicBezTo>
                    <a:pt x="0" y="57416"/>
                    <a:pt x="57416" y="0"/>
                    <a:pt x="128243" y="0"/>
                  </a:cubicBezTo>
                  <a:close/>
                  <a:moveTo>
                    <a:pt x="1167873" y="124206"/>
                  </a:moveTo>
                  <a:lnTo>
                    <a:pt x="1161164" y="128473"/>
                  </a:lnTo>
                  <a:cubicBezTo>
                    <a:pt x="1170071" y="138659"/>
                    <a:pt x="1178025" y="151206"/>
                    <a:pt x="1185026" y="166116"/>
                  </a:cubicBezTo>
                  <a:cubicBezTo>
                    <a:pt x="1192027" y="181026"/>
                    <a:pt x="1195864" y="195707"/>
                    <a:pt x="1196537" y="210160"/>
                  </a:cubicBezTo>
                  <a:cubicBezTo>
                    <a:pt x="1207162" y="218551"/>
                    <a:pt x="1216801" y="220704"/>
                    <a:pt x="1225453" y="216618"/>
                  </a:cubicBezTo>
                  <a:cubicBezTo>
                    <a:pt x="1234105" y="212531"/>
                    <a:pt x="1239179" y="204892"/>
                    <a:pt x="1240677" y="193700"/>
                  </a:cubicBezTo>
                  <a:cubicBezTo>
                    <a:pt x="1242174" y="182509"/>
                    <a:pt x="1237503" y="170450"/>
                    <a:pt x="1226665" y="157525"/>
                  </a:cubicBezTo>
                  <a:cubicBezTo>
                    <a:pt x="1215826" y="144599"/>
                    <a:pt x="1196229" y="133493"/>
                    <a:pt x="1167873" y="124206"/>
                  </a:cubicBezTo>
                  <a:close/>
                  <a:moveTo>
                    <a:pt x="2308409" y="126073"/>
                  </a:moveTo>
                  <a:lnTo>
                    <a:pt x="2284635" y="151676"/>
                  </a:lnTo>
                  <a:lnTo>
                    <a:pt x="2131625" y="151676"/>
                  </a:lnTo>
                  <a:lnTo>
                    <a:pt x="2084686" y="130950"/>
                  </a:lnTo>
                  <a:lnTo>
                    <a:pt x="2084686" y="329644"/>
                  </a:lnTo>
                  <a:lnTo>
                    <a:pt x="2091392" y="329644"/>
                  </a:lnTo>
                  <a:cubicBezTo>
                    <a:pt x="2100942" y="329352"/>
                    <a:pt x="2109426" y="327648"/>
                    <a:pt x="2116843" y="324533"/>
                  </a:cubicBezTo>
                  <a:cubicBezTo>
                    <a:pt x="2124260" y="321417"/>
                    <a:pt x="2128171" y="318645"/>
                    <a:pt x="2128577" y="316217"/>
                  </a:cubicBezTo>
                  <a:lnTo>
                    <a:pt x="2128577" y="295466"/>
                  </a:lnTo>
                  <a:lnTo>
                    <a:pt x="2290731" y="295466"/>
                  </a:lnTo>
                  <a:lnTo>
                    <a:pt x="2290731" y="321100"/>
                  </a:lnTo>
                  <a:lnTo>
                    <a:pt x="2298046" y="321100"/>
                  </a:lnTo>
                  <a:cubicBezTo>
                    <a:pt x="2305641" y="320794"/>
                    <a:pt x="2313312" y="319116"/>
                    <a:pt x="2321059" y="316064"/>
                  </a:cubicBezTo>
                  <a:cubicBezTo>
                    <a:pt x="2328806" y="313013"/>
                    <a:pt x="2333124" y="310419"/>
                    <a:pt x="2334013" y="308282"/>
                  </a:cubicBezTo>
                  <a:lnTo>
                    <a:pt x="2334013" y="177827"/>
                  </a:lnTo>
                  <a:cubicBezTo>
                    <a:pt x="2340210" y="176529"/>
                    <a:pt x="2345646" y="174698"/>
                    <a:pt x="2350319" y="172335"/>
                  </a:cubicBezTo>
                  <a:cubicBezTo>
                    <a:pt x="2354993" y="169971"/>
                    <a:pt x="2358295" y="167536"/>
                    <a:pt x="2360225" y="165030"/>
                  </a:cubicBezTo>
                  <a:lnTo>
                    <a:pt x="2308409" y="126073"/>
                  </a:lnTo>
                  <a:close/>
                  <a:moveTo>
                    <a:pt x="2518721" y="133388"/>
                  </a:moveTo>
                  <a:cubicBezTo>
                    <a:pt x="2497068" y="165086"/>
                    <a:pt x="2472404" y="195377"/>
                    <a:pt x="2444731" y="224262"/>
                  </a:cubicBezTo>
                  <a:cubicBezTo>
                    <a:pt x="2417058" y="253146"/>
                    <a:pt x="2388280" y="278712"/>
                    <a:pt x="2358397" y="300958"/>
                  </a:cubicBezTo>
                  <a:lnTo>
                    <a:pt x="2364493" y="310113"/>
                  </a:lnTo>
                  <a:cubicBezTo>
                    <a:pt x="2399671" y="293070"/>
                    <a:pt x="2434012" y="272960"/>
                    <a:pt x="2467515" y="249784"/>
                  </a:cubicBezTo>
                  <a:cubicBezTo>
                    <a:pt x="2501017" y="226608"/>
                    <a:pt x="2531091" y="202216"/>
                    <a:pt x="2557736" y="176606"/>
                  </a:cubicBezTo>
                  <a:cubicBezTo>
                    <a:pt x="2564035" y="177853"/>
                    <a:pt x="2568963" y="178107"/>
                    <a:pt x="2572518" y="177370"/>
                  </a:cubicBezTo>
                  <a:cubicBezTo>
                    <a:pt x="2576074" y="176632"/>
                    <a:pt x="2578869" y="174749"/>
                    <a:pt x="2580901" y="171721"/>
                  </a:cubicBezTo>
                  <a:lnTo>
                    <a:pt x="2518721" y="133388"/>
                  </a:lnTo>
                  <a:close/>
                  <a:moveTo>
                    <a:pt x="2529085" y="290003"/>
                  </a:moveTo>
                  <a:cubicBezTo>
                    <a:pt x="2505907" y="324455"/>
                    <a:pt x="2479567" y="357256"/>
                    <a:pt x="2450065" y="388404"/>
                  </a:cubicBezTo>
                  <a:cubicBezTo>
                    <a:pt x="2420563" y="419551"/>
                    <a:pt x="2389804" y="447315"/>
                    <a:pt x="2357787" y="471694"/>
                  </a:cubicBezTo>
                  <a:lnTo>
                    <a:pt x="2364493" y="480850"/>
                  </a:lnTo>
                  <a:cubicBezTo>
                    <a:pt x="2401792" y="461929"/>
                    <a:pt x="2438140" y="439667"/>
                    <a:pt x="2473535" y="414063"/>
                  </a:cubicBezTo>
                  <a:cubicBezTo>
                    <a:pt x="2508930" y="388460"/>
                    <a:pt x="2540857" y="361338"/>
                    <a:pt x="2569318" y="332696"/>
                  </a:cubicBezTo>
                  <a:cubicBezTo>
                    <a:pt x="2575592" y="334235"/>
                    <a:pt x="2580418" y="334667"/>
                    <a:pt x="2583796" y="333993"/>
                  </a:cubicBezTo>
                  <a:cubicBezTo>
                    <a:pt x="2587174" y="333319"/>
                    <a:pt x="2589867" y="331463"/>
                    <a:pt x="2591873" y="328424"/>
                  </a:cubicBezTo>
                  <a:lnTo>
                    <a:pt x="2529085" y="290003"/>
                  </a:lnTo>
                  <a:close/>
                  <a:moveTo>
                    <a:pt x="2541886" y="459486"/>
                  </a:moveTo>
                  <a:cubicBezTo>
                    <a:pt x="2511863" y="507212"/>
                    <a:pt x="2477269" y="548920"/>
                    <a:pt x="2438102" y="584611"/>
                  </a:cubicBezTo>
                  <a:cubicBezTo>
                    <a:pt x="2398935" y="620302"/>
                    <a:pt x="2356111" y="650717"/>
                    <a:pt x="2309629" y="675856"/>
                  </a:cubicBezTo>
                  <a:lnTo>
                    <a:pt x="2315115" y="685610"/>
                  </a:lnTo>
                  <a:cubicBezTo>
                    <a:pt x="2368239" y="665889"/>
                    <a:pt x="2417287" y="640725"/>
                    <a:pt x="2462257" y="610116"/>
                  </a:cubicBezTo>
                  <a:cubicBezTo>
                    <a:pt x="2507228" y="579508"/>
                    <a:pt x="2547589" y="542908"/>
                    <a:pt x="2583339" y="500315"/>
                  </a:cubicBezTo>
                  <a:cubicBezTo>
                    <a:pt x="2590197" y="501832"/>
                    <a:pt x="2595378" y="502136"/>
                    <a:pt x="2598884" y="501225"/>
                  </a:cubicBezTo>
                  <a:cubicBezTo>
                    <a:pt x="2602389" y="500315"/>
                    <a:pt x="2605132" y="498190"/>
                    <a:pt x="2607113" y="494852"/>
                  </a:cubicBezTo>
                  <a:lnTo>
                    <a:pt x="2541886" y="459486"/>
                  </a:lnTo>
                  <a:close/>
                  <a:moveTo>
                    <a:pt x="2183441" y="297942"/>
                  </a:moveTo>
                  <a:lnTo>
                    <a:pt x="2177345" y="300990"/>
                  </a:lnTo>
                  <a:cubicBezTo>
                    <a:pt x="2182679" y="307014"/>
                    <a:pt x="2186947" y="314486"/>
                    <a:pt x="2190147" y="323408"/>
                  </a:cubicBezTo>
                  <a:cubicBezTo>
                    <a:pt x="2193347" y="332329"/>
                    <a:pt x="2194567" y="341327"/>
                    <a:pt x="2193805" y="350400"/>
                  </a:cubicBezTo>
                  <a:cubicBezTo>
                    <a:pt x="2195913" y="352218"/>
                    <a:pt x="2197945" y="353768"/>
                    <a:pt x="2199901" y="355052"/>
                  </a:cubicBezTo>
                  <a:cubicBezTo>
                    <a:pt x="2201856" y="356335"/>
                    <a:pt x="2203888" y="357428"/>
                    <a:pt x="2205997" y="358331"/>
                  </a:cubicBezTo>
                  <a:lnTo>
                    <a:pt x="2038966" y="358331"/>
                  </a:lnTo>
                  <a:lnTo>
                    <a:pt x="2043843" y="375933"/>
                  </a:lnTo>
                  <a:lnTo>
                    <a:pt x="2379733" y="375933"/>
                  </a:lnTo>
                  <a:cubicBezTo>
                    <a:pt x="2384050" y="375945"/>
                    <a:pt x="2387607" y="375161"/>
                    <a:pt x="2390401" y="373581"/>
                  </a:cubicBezTo>
                  <a:cubicBezTo>
                    <a:pt x="2393195" y="372000"/>
                    <a:pt x="2394922" y="369547"/>
                    <a:pt x="2395582" y="366221"/>
                  </a:cubicBezTo>
                  <a:cubicBezTo>
                    <a:pt x="2384597" y="356426"/>
                    <a:pt x="2373344" y="346927"/>
                    <a:pt x="2361826" y="337726"/>
                  </a:cubicBezTo>
                  <a:cubicBezTo>
                    <a:pt x="2350307" y="328525"/>
                    <a:pt x="2344084" y="323593"/>
                    <a:pt x="2343157" y="322931"/>
                  </a:cubicBezTo>
                  <a:lnTo>
                    <a:pt x="2315115" y="358331"/>
                  </a:lnTo>
                  <a:lnTo>
                    <a:pt x="2227333" y="358331"/>
                  </a:lnTo>
                  <a:cubicBezTo>
                    <a:pt x="2235641" y="354930"/>
                    <a:pt x="2240834" y="349260"/>
                    <a:pt x="2242911" y="341318"/>
                  </a:cubicBezTo>
                  <a:cubicBezTo>
                    <a:pt x="2244988" y="333377"/>
                    <a:pt x="2241647" y="325266"/>
                    <a:pt x="2232887" y="316986"/>
                  </a:cubicBezTo>
                  <a:cubicBezTo>
                    <a:pt x="2224127" y="308706"/>
                    <a:pt x="2207645" y="302358"/>
                    <a:pt x="2183441" y="297942"/>
                  </a:cubicBezTo>
                  <a:close/>
                  <a:moveTo>
                    <a:pt x="1849381" y="143142"/>
                  </a:moveTo>
                  <a:lnTo>
                    <a:pt x="1824997" y="173622"/>
                  </a:lnTo>
                  <a:lnTo>
                    <a:pt x="1613465" y="173622"/>
                  </a:lnTo>
                  <a:lnTo>
                    <a:pt x="1554944" y="149847"/>
                  </a:lnTo>
                  <a:lnTo>
                    <a:pt x="1554944" y="363154"/>
                  </a:lnTo>
                  <a:cubicBezTo>
                    <a:pt x="1555365" y="404256"/>
                    <a:pt x="1552558" y="443557"/>
                    <a:pt x="1546522" y="481056"/>
                  </a:cubicBezTo>
                  <a:cubicBezTo>
                    <a:pt x="1540486" y="518555"/>
                    <a:pt x="1528693" y="553885"/>
                    <a:pt x="1511143" y="587045"/>
                  </a:cubicBezTo>
                  <a:cubicBezTo>
                    <a:pt x="1493592" y="620205"/>
                    <a:pt x="1467756" y="650827"/>
                    <a:pt x="1433633" y="678913"/>
                  </a:cubicBezTo>
                  <a:lnTo>
                    <a:pt x="1440339" y="685610"/>
                  </a:lnTo>
                  <a:cubicBezTo>
                    <a:pt x="1491329" y="656967"/>
                    <a:pt x="1528642" y="623961"/>
                    <a:pt x="1552277" y="586592"/>
                  </a:cubicBezTo>
                  <a:cubicBezTo>
                    <a:pt x="1575911" y="549222"/>
                    <a:pt x="1590821" y="509482"/>
                    <a:pt x="1597006" y="467373"/>
                  </a:cubicBezTo>
                  <a:lnTo>
                    <a:pt x="1831093" y="467373"/>
                  </a:lnTo>
                  <a:lnTo>
                    <a:pt x="1831093" y="611307"/>
                  </a:lnTo>
                  <a:cubicBezTo>
                    <a:pt x="1831207" y="616187"/>
                    <a:pt x="1830064" y="619846"/>
                    <a:pt x="1827664" y="622286"/>
                  </a:cubicBezTo>
                  <a:cubicBezTo>
                    <a:pt x="1825263" y="624725"/>
                    <a:pt x="1820920" y="625945"/>
                    <a:pt x="1814633" y="625945"/>
                  </a:cubicBezTo>
                  <a:cubicBezTo>
                    <a:pt x="1809113" y="625877"/>
                    <a:pt x="1799292" y="625403"/>
                    <a:pt x="1785170" y="624522"/>
                  </a:cubicBezTo>
                  <a:cubicBezTo>
                    <a:pt x="1771047" y="623641"/>
                    <a:pt x="1757704" y="622760"/>
                    <a:pt x="1745139" y="621879"/>
                  </a:cubicBezTo>
                  <a:cubicBezTo>
                    <a:pt x="1732574" y="620998"/>
                    <a:pt x="1725869" y="620524"/>
                    <a:pt x="1725022" y="620456"/>
                  </a:cubicBezTo>
                  <a:lnTo>
                    <a:pt x="1725022" y="629598"/>
                  </a:lnTo>
                  <a:cubicBezTo>
                    <a:pt x="1741304" y="632046"/>
                    <a:pt x="1754308" y="634913"/>
                    <a:pt x="1764037" y="638198"/>
                  </a:cubicBezTo>
                  <a:cubicBezTo>
                    <a:pt x="1773765" y="641483"/>
                    <a:pt x="1781283" y="645110"/>
                    <a:pt x="1786592" y="649080"/>
                  </a:cubicBezTo>
                  <a:cubicBezTo>
                    <a:pt x="1791405" y="653038"/>
                    <a:pt x="1795037" y="658061"/>
                    <a:pt x="1797488" y="664149"/>
                  </a:cubicBezTo>
                  <a:cubicBezTo>
                    <a:pt x="1799940" y="670237"/>
                    <a:pt x="1801591" y="677391"/>
                    <a:pt x="1802441" y="685610"/>
                  </a:cubicBezTo>
                  <a:cubicBezTo>
                    <a:pt x="1825482" y="683359"/>
                    <a:pt x="1842664" y="679270"/>
                    <a:pt x="1853987" y="673342"/>
                  </a:cubicBezTo>
                  <a:cubicBezTo>
                    <a:pt x="1865309" y="667415"/>
                    <a:pt x="1872737" y="659762"/>
                    <a:pt x="1876271" y="650384"/>
                  </a:cubicBezTo>
                  <a:cubicBezTo>
                    <a:pt x="1879804" y="641005"/>
                    <a:pt x="1881407" y="630013"/>
                    <a:pt x="1881080" y="617406"/>
                  </a:cubicBezTo>
                  <a:lnTo>
                    <a:pt x="1881080" y="199155"/>
                  </a:lnTo>
                  <a:cubicBezTo>
                    <a:pt x="1887252" y="198150"/>
                    <a:pt x="1892586" y="196499"/>
                    <a:pt x="1897082" y="194201"/>
                  </a:cubicBezTo>
                  <a:cubicBezTo>
                    <a:pt x="1901578" y="191902"/>
                    <a:pt x="1904778" y="189493"/>
                    <a:pt x="1906683" y="186973"/>
                  </a:cubicBezTo>
                  <a:lnTo>
                    <a:pt x="1849381" y="143142"/>
                  </a:lnTo>
                  <a:close/>
                  <a:moveTo>
                    <a:pt x="2304752" y="389982"/>
                  </a:moveTo>
                  <a:lnTo>
                    <a:pt x="2282197" y="413195"/>
                  </a:lnTo>
                  <a:lnTo>
                    <a:pt x="2132845" y="413195"/>
                  </a:lnTo>
                  <a:lnTo>
                    <a:pt x="2086515" y="393647"/>
                  </a:lnTo>
                  <a:lnTo>
                    <a:pt x="2086515" y="536276"/>
                  </a:lnTo>
                  <a:lnTo>
                    <a:pt x="2092611" y="536276"/>
                  </a:lnTo>
                  <a:cubicBezTo>
                    <a:pt x="2095697" y="536263"/>
                    <a:pt x="2098821" y="535984"/>
                    <a:pt x="2101984" y="535437"/>
                  </a:cubicBezTo>
                  <a:cubicBezTo>
                    <a:pt x="2105146" y="534891"/>
                    <a:pt x="2108118" y="534154"/>
                    <a:pt x="2110899" y="533226"/>
                  </a:cubicBezTo>
                  <a:cubicBezTo>
                    <a:pt x="2104282" y="552531"/>
                    <a:pt x="2094503" y="573393"/>
                    <a:pt x="2081562" y="595813"/>
                  </a:cubicBezTo>
                  <a:cubicBezTo>
                    <a:pt x="2068621" y="618232"/>
                    <a:pt x="2053813" y="638004"/>
                    <a:pt x="2037137" y="655130"/>
                  </a:cubicBezTo>
                  <a:lnTo>
                    <a:pt x="2043233" y="663054"/>
                  </a:lnTo>
                  <a:cubicBezTo>
                    <a:pt x="2066005" y="650725"/>
                    <a:pt x="2086604" y="635926"/>
                    <a:pt x="2105032" y="618656"/>
                  </a:cubicBezTo>
                  <a:cubicBezTo>
                    <a:pt x="2123459" y="601385"/>
                    <a:pt x="2138420" y="584295"/>
                    <a:pt x="2149913" y="567384"/>
                  </a:cubicBezTo>
                  <a:cubicBezTo>
                    <a:pt x="2156174" y="567994"/>
                    <a:pt x="2160874" y="567689"/>
                    <a:pt x="2164010" y="566469"/>
                  </a:cubicBezTo>
                  <a:cubicBezTo>
                    <a:pt x="2167147" y="565249"/>
                    <a:pt x="2169560" y="563114"/>
                    <a:pt x="2171249" y="560065"/>
                  </a:cubicBezTo>
                  <a:lnTo>
                    <a:pt x="2112118" y="533226"/>
                  </a:lnTo>
                  <a:cubicBezTo>
                    <a:pt x="2117097" y="531638"/>
                    <a:pt x="2121161" y="529935"/>
                    <a:pt x="2124310" y="528118"/>
                  </a:cubicBezTo>
                  <a:cubicBezTo>
                    <a:pt x="2127460" y="526301"/>
                    <a:pt x="2129085" y="524750"/>
                    <a:pt x="2129187" y="523467"/>
                  </a:cubicBezTo>
                  <a:lnTo>
                    <a:pt x="2129187" y="505778"/>
                  </a:lnTo>
                  <a:lnTo>
                    <a:pt x="2187709" y="505778"/>
                  </a:lnTo>
                  <a:lnTo>
                    <a:pt x="2187709" y="622891"/>
                  </a:lnTo>
                  <a:cubicBezTo>
                    <a:pt x="2187810" y="626525"/>
                    <a:pt x="2187150" y="629168"/>
                    <a:pt x="2185727" y="630820"/>
                  </a:cubicBezTo>
                  <a:cubicBezTo>
                    <a:pt x="2184305" y="632472"/>
                    <a:pt x="2181511" y="633286"/>
                    <a:pt x="2177345" y="633260"/>
                  </a:cubicBezTo>
                  <a:cubicBezTo>
                    <a:pt x="2173665" y="633223"/>
                    <a:pt x="2167953" y="632959"/>
                    <a:pt x="2160209" y="632469"/>
                  </a:cubicBezTo>
                  <a:cubicBezTo>
                    <a:pt x="2152465" y="631980"/>
                    <a:pt x="2145262" y="631491"/>
                    <a:pt x="2138602" y="631001"/>
                  </a:cubicBezTo>
                  <a:cubicBezTo>
                    <a:pt x="2131942" y="630512"/>
                    <a:pt x="2128397" y="630248"/>
                    <a:pt x="2127968" y="630210"/>
                  </a:cubicBezTo>
                  <a:lnTo>
                    <a:pt x="2127968" y="638670"/>
                  </a:lnTo>
                  <a:cubicBezTo>
                    <a:pt x="2138179" y="640233"/>
                    <a:pt x="2146103" y="642290"/>
                    <a:pt x="2151742" y="644843"/>
                  </a:cubicBezTo>
                  <a:cubicBezTo>
                    <a:pt x="2157381" y="647395"/>
                    <a:pt x="2161648" y="650215"/>
                    <a:pt x="2164544" y="653301"/>
                  </a:cubicBezTo>
                  <a:cubicBezTo>
                    <a:pt x="2167554" y="656996"/>
                    <a:pt x="2169764" y="661492"/>
                    <a:pt x="2171173" y="666788"/>
                  </a:cubicBezTo>
                  <a:cubicBezTo>
                    <a:pt x="2172583" y="672084"/>
                    <a:pt x="2173421" y="677952"/>
                    <a:pt x="2173688" y="684390"/>
                  </a:cubicBezTo>
                  <a:cubicBezTo>
                    <a:pt x="2198237" y="681811"/>
                    <a:pt x="2214214" y="675235"/>
                    <a:pt x="2221618" y="664663"/>
                  </a:cubicBezTo>
                  <a:cubicBezTo>
                    <a:pt x="2229022" y="654092"/>
                    <a:pt x="2232349" y="640371"/>
                    <a:pt x="2231600" y="623501"/>
                  </a:cubicBezTo>
                  <a:lnTo>
                    <a:pt x="2231600" y="505778"/>
                  </a:lnTo>
                  <a:lnTo>
                    <a:pt x="2287683" y="505778"/>
                  </a:lnTo>
                  <a:lnTo>
                    <a:pt x="2287683" y="532006"/>
                  </a:lnTo>
                  <a:lnTo>
                    <a:pt x="2294389" y="532006"/>
                  </a:lnTo>
                  <a:cubicBezTo>
                    <a:pt x="2302009" y="531714"/>
                    <a:pt x="2309781" y="530164"/>
                    <a:pt x="2317706" y="527355"/>
                  </a:cubicBezTo>
                  <a:cubicBezTo>
                    <a:pt x="2325631" y="524547"/>
                    <a:pt x="2330050" y="522234"/>
                    <a:pt x="2330965" y="520417"/>
                  </a:cubicBezTo>
                  <a:lnTo>
                    <a:pt x="2330965" y="436901"/>
                  </a:lnTo>
                  <a:cubicBezTo>
                    <a:pt x="2336210" y="435909"/>
                    <a:pt x="2340807" y="434384"/>
                    <a:pt x="2344757" y="432328"/>
                  </a:cubicBezTo>
                  <a:cubicBezTo>
                    <a:pt x="2348707" y="430271"/>
                    <a:pt x="2351627" y="428142"/>
                    <a:pt x="2353520" y="425941"/>
                  </a:cubicBezTo>
                  <a:lnTo>
                    <a:pt x="2304752" y="389982"/>
                  </a:lnTo>
                  <a:close/>
                  <a:moveTo>
                    <a:pt x="2250497" y="536276"/>
                  </a:moveTo>
                  <a:lnTo>
                    <a:pt x="2244401" y="541766"/>
                  </a:lnTo>
                  <a:cubicBezTo>
                    <a:pt x="2256517" y="552275"/>
                    <a:pt x="2268100" y="565262"/>
                    <a:pt x="2279149" y="580727"/>
                  </a:cubicBezTo>
                  <a:cubicBezTo>
                    <a:pt x="2290198" y="596192"/>
                    <a:pt x="2297513" y="611467"/>
                    <a:pt x="2301094" y="626551"/>
                  </a:cubicBezTo>
                  <a:cubicBezTo>
                    <a:pt x="2312480" y="633988"/>
                    <a:pt x="2322132" y="635220"/>
                    <a:pt x="2330050" y="630248"/>
                  </a:cubicBezTo>
                  <a:cubicBezTo>
                    <a:pt x="2337969" y="625276"/>
                    <a:pt x="2341677" y="616916"/>
                    <a:pt x="2341175" y="605168"/>
                  </a:cubicBezTo>
                  <a:cubicBezTo>
                    <a:pt x="2340674" y="593420"/>
                    <a:pt x="2333486" y="581100"/>
                    <a:pt x="2319611" y="568210"/>
                  </a:cubicBezTo>
                  <a:cubicBezTo>
                    <a:pt x="2305736" y="555320"/>
                    <a:pt x="2282698" y="544675"/>
                    <a:pt x="2250497" y="536276"/>
                  </a:cubicBezTo>
                  <a:close/>
                  <a:moveTo>
                    <a:pt x="646640" y="140056"/>
                  </a:moveTo>
                  <a:lnTo>
                    <a:pt x="612502" y="183337"/>
                  </a:lnTo>
                  <a:lnTo>
                    <a:pt x="274784" y="183337"/>
                  </a:lnTo>
                  <a:lnTo>
                    <a:pt x="279661" y="201625"/>
                  </a:lnTo>
                  <a:lnTo>
                    <a:pt x="693579" y="201625"/>
                  </a:lnTo>
                  <a:cubicBezTo>
                    <a:pt x="697910" y="201638"/>
                    <a:pt x="701593" y="200851"/>
                    <a:pt x="704628" y="199263"/>
                  </a:cubicBezTo>
                  <a:cubicBezTo>
                    <a:pt x="707663" y="197676"/>
                    <a:pt x="709670" y="195212"/>
                    <a:pt x="710648" y="191872"/>
                  </a:cubicBezTo>
                  <a:cubicBezTo>
                    <a:pt x="701989" y="184323"/>
                    <a:pt x="692755" y="176594"/>
                    <a:pt x="682945" y="168684"/>
                  </a:cubicBezTo>
                  <a:cubicBezTo>
                    <a:pt x="673135" y="160775"/>
                    <a:pt x="664713" y="154084"/>
                    <a:pt x="657680" y="148613"/>
                  </a:cubicBezTo>
                  <a:cubicBezTo>
                    <a:pt x="650647" y="143141"/>
                    <a:pt x="646967" y="140289"/>
                    <a:pt x="646640" y="140056"/>
                  </a:cubicBezTo>
                  <a:close/>
                  <a:moveTo>
                    <a:pt x="1003874" y="141275"/>
                  </a:moveTo>
                  <a:lnTo>
                    <a:pt x="980729" y="166268"/>
                  </a:lnTo>
                  <a:lnTo>
                    <a:pt x="898376" y="166268"/>
                  </a:lnTo>
                  <a:lnTo>
                    <a:pt x="847846" y="141884"/>
                  </a:lnTo>
                  <a:lnTo>
                    <a:pt x="847846" y="355854"/>
                  </a:lnTo>
                  <a:lnTo>
                    <a:pt x="854540" y="355854"/>
                  </a:lnTo>
                  <a:cubicBezTo>
                    <a:pt x="865619" y="355524"/>
                    <a:pt x="874342" y="353746"/>
                    <a:pt x="880705" y="350520"/>
                  </a:cubicBezTo>
                  <a:cubicBezTo>
                    <a:pt x="887070" y="347294"/>
                    <a:pt x="890315" y="344602"/>
                    <a:pt x="890442" y="342443"/>
                  </a:cubicBezTo>
                  <a:lnTo>
                    <a:pt x="890442" y="327203"/>
                  </a:lnTo>
                  <a:lnTo>
                    <a:pt x="920960" y="327203"/>
                  </a:lnTo>
                  <a:lnTo>
                    <a:pt x="920960" y="585673"/>
                  </a:lnTo>
                  <a:lnTo>
                    <a:pt x="887432" y="594208"/>
                  </a:lnTo>
                  <a:lnTo>
                    <a:pt x="887432" y="419862"/>
                  </a:lnTo>
                  <a:cubicBezTo>
                    <a:pt x="893134" y="418948"/>
                    <a:pt x="897274" y="417424"/>
                    <a:pt x="899852" y="415290"/>
                  </a:cubicBezTo>
                  <a:cubicBezTo>
                    <a:pt x="902431" y="413156"/>
                    <a:pt x="903980" y="410413"/>
                    <a:pt x="904501" y="407060"/>
                  </a:cubicBezTo>
                  <a:lnTo>
                    <a:pt x="848417" y="400964"/>
                  </a:lnTo>
                  <a:lnTo>
                    <a:pt x="848417" y="603961"/>
                  </a:lnTo>
                  <a:cubicBezTo>
                    <a:pt x="834905" y="607009"/>
                    <a:pt x="823525" y="609448"/>
                    <a:pt x="814280" y="611277"/>
                  </a:cubicBezTo>
                  <a:lnTo>
                    <a:pt x="844150" y="668579"/>
                  </a:lnTo>
                  <a:cubicBezTo>
                    <a:pt x="847224" y="667334"/>
                    <a:pt x="849916" y="665404"/>
                    <a:pt x="852227" y="662788"/>
                  </a:cubicBezTo>
                  <a:cubicBezTo>
                    <a:pt x="854539" y="660171"/>
                    <a:pt x="856317" y="657022"/>
                    <a:pt x="857561" y="653339"/>
                  </a:cubicBezTo>
                  <a:cubicBezTo>
                    <a:pt x="899243" y="635559"/>
                    <a:pt x="935971" y="618693"/>
                    <a:pt x="967747" y="602742"/>
                  </a:cubicBezTo>
                  <a:cubicBezTo>
                    <a:pt x="999522" y="586791"/>
                    <a:pt x="1026802" y="572364"/>
                    <a:pt x="1049585" y="559460"/>
                  </a:cubicBezTo>
                  <a:lnTo>
                    <a:pt x="1047727" y="550317"/>
                  </a:lnTo>
                  <a:cubicBezTo>
                    <a:pt x="1033422" y="554571"/>
                    <a:pt x="1019233" y="558711"/>
                    <a:pt x="1005162" y="562737"/>
                  </a:cubicBezTo>
                  <a:cubicBezTo>
                    <a:pt x="991090" y="566763"/>
                    <a:pt x="977043" y="570751"/>
                    <a:pt x="963022" y="574700"/>
                  </a:cubicBezTo>
                  <a:lnTo>
                    <a:pt x="963022" y="449123"/>
                  </a:lnTo>
                  <a:lnTo>
                    <a:pt x="1030040" y="449123"/>
                  </a:lnTo>
                  <a:cubicBezTo>
                    <a:pt x="1034322" y="449136"/>
                    <a:pt x="1037803" y="448348"/>
                    <a:pt x="1040484" y="446761"/>
                  </a:cubicBezTo>
                  <a:cubicBezTo>
                    <a:pt x="1043165" y="445173"/>
                    <a:pt x="1044969" y="442709"/>
                    <a:pt x="1045897" y="439369"/>
                  </a:cubicBezTo>
                  <a:cubicBezTo>
                    <a:pt x="1036499" y="429539"/>
                    <a:pt x="1026651" y="419938"/>
                    <a:pt x="1016353" y="410566"/>
                  </a:cubicBezTo>
                  <a:cubicBezTo>
                    <a:pt x="1006055" y="401193"/>
                    <a:pt x="1000475" y="396164"/>
                    <a:pt x="999614" y="395478"/>
                  </a:cubicBezTo>
                  <a:lnTo>
                    <a:pt x="973402" y="431444"/>
                  </a:lnTo>
                  <a:lnTo>
                    <a:pt x="963022" y="431444"/>
                  </a:lnTo>
                  <a:lnTo>
                    <a:pt x="963022" y="327203"/>
                  </a:lnTo>
                  <a:lnTo>
                    <a:pt x="986835" y="327203"/>
                  </a:lnTo>
                  <a:lnTo>
                    <a:pt x="986835" y="347929"/>
                  </a:lnTo>
                  <a:lnTo>
                    <a:pt x="993529" y="347929"/>
                  </a:lnTo>
                  <a:cubicBezTo>
                    <a:pt x="1001135" y="347650"/>
                    <a:pt x="1008894" y="346075"/>
                    <a:pt x="1016805" y="343205"/>
                  </a:cubicBezTo>
                  <a:cubicBezTo>
                    <a:pt x="1024716" y="340335"/>
                    <a:pt x="1029127" y="337845"/>
                    <a:pt x="1030040" y="335737"/>
                  </a:cubicBezTo>
                  <a:lnTo>
                    <a:pt x="1030040" y="191872"/>
                  </a:lnTo>
                  <a:cubicBezTo>
                    <a:pt x="1035898" y="190589"/>
                    <a:pt x="1040954" y="188887"/>
                    <a:pt x="1045211" y="186766"/>
                  </a:cubicBezTo>
                  <a:cubicBezTo>
                    <a:pt x="1049467" y="184645"/>
                    <a:pt x="1052542" y="182486"/>
                    <a:pt x="1054435" y="180289"/>
                  </a:cubicBezTo>
                  <a:lnTo>
                    <a:pt x="1003874" y="141275"/>
                  </a:lnTo>
                  <a:close/>
                  <a:moveTo>
                    <a:pt x="1083151" y="194348"/>
                  </a:moveTo>
                  <a:cubicBezTo>
                    <a:pt x="1082707" y="206700"/>
                    <a:pt x="1079176" y="218982"/>
                    <a:pt x="1072560" y="231196"/>
                  </a:cubicBezTo>
                  <a:cubicBezTo>
                    <a:pt x="1065943" y="243409"/>
                    <a:pt x="1058907" y="252653"/>
                    <a:pt x="1051452" y="258928"/>
                  </a:cubicBezTo>
                  <a:cubicBezTo>
                    <a:pt x="1044868" y="263004"/>
                    <a:pt x="1040158" y="268110"/>
                    <a:pt x="1037322" y="274244"/>
                  </a:cubicBezTo>
                  <a:cubicBezTo>
                    <a:pt x="1034486" y="280378"/>
                    <a:pt x="1034510" y="286855"/>
                    <a:pt x="1037393" y="293675"/>
                  </a:cubicBezTo>
                  <a:cubicBezTo>
                    <a:pt x="1041876" y="300533"/>
                    <a:pt x="1048303" y="303886"/>
                    <a:pt x="1056672" y="303733"/>
                  </a:cubicBezTo>
                  <a:cubicBezTo>
                    <a:pt x="1065041" y="303581"/>
                    <a:pt x="1072230" y="300838"/>
                    <a:pt x="1078237" y="295504"/>
                  </a:cubicBezTo>
                  <a:cubicBezTo>
                    <a:pt x="1083837" y="290240"/>
                    <a:pt x="1088486" y="282889"/>
                    <a:pt x="1092181" y="273449"/>
                  </a:cubicBezTo>
                  <a:cubicBezTo>
                    <a:pt x="1095877" y="264008"/>
                    <a:pt x="1097934" y="252856"/>
                    <a:pt x="1098353" y="239992"/>
                  </a:cubicBezTo>
                  <a:lnTo>
                    <a:pt x="1316590" y="239992"/>
                  </a:lnTo>
                  <a:cubicBezTo>
                    <a:pt x="1314761" y="249365"/>
                    <a:pt x="1312933" y="258813"/>
                    <a:pt x="1311104" y="268338"/>
                  </a:cubicBezTo>
                  <a:cubicBezTo>
                    <a:pt x="1309275" y="277863"/>
                    <a:pt x="1307446" y="286093"/>
                    <a:pt x="1305617" y="293027"/>
                  </a:cubicBezTo>
                  <a:lnTo>
                    <a:pt x="1313542" y="296685"/>
                  </a:lnTo>
                  <a:cubicBezTo>
                    <a:pt x="1321480" y="290208"/>
                    <a:pt x="1329989" y="282283"/>
                    <a:pt x="1339069" y="272910"/>
                  </a:cubicBezTo>
                  <a:cubicBezTo>
                    <a:pt x="1348150" y="263538"/>
                    <a:pt x="1355897" y="255003"/>
                    <a:pt x="1362310" y="247307"/>
                  </a:cubicBezTo>
                  <a:cubicBezTo>
                    <a:pt x="1367759" y="247091"/>
                    <a:pt x="1372254" y="246609"/>
                    <a:pt x="1375798" y="245859"/>
                  </a:cubicBezTo>
                  <a:cubicBezTo>
                    <a:pt x="1379341" y="245110"/>
                    <a:pt x="1382160" y="243561"/>
                    <a:pt x="1384256" y="241211"/>
                  </a:cubicBezTo>
                  <a:lnTo>
                    <a:pt x="1338536" y="196177"/>
                  </a:lnTo>
                  <a:lnTo>
                    <a:pt x="1313542" y="221780"/>
                  </a:lnTo>
                  <a:lnTo>
                    <a:pt x="1098317" y="221780"/>
                  </a:lnTo>
                  <a:cubicBezTo>
                    <a:pt x="1097733" y="217500"/>
                    <a:pt x="1097072" y="213106"/>
                    <a:pt x="1096335" y="208598"/>
                  </a:cubicBezTo>
                  <a:cubicBezTo>
                    <a:pt x="1095598" y="204089"/>
                    <a:pt x="1094633" y="199542"/>
                    <a:pt x="1093439" y="194958"/>
                  </a:cubicBezTo>
                  <a:lnTo>
                    <a:pt x="1083151" y="194348"/>
                  </a:lnTo>
                  <a:close/>
                  <a:moveTo>
                    <a:pt x="1287939" y="288804"/>
                  </a:moveTo>
                  <a:lnTo>
                    <a:pt x="1260507" y="323583"/>
                  </a:lnTo>
                  <a:lnTo>
                    <a:pt x="1083757" y="323583"/>
                  </a:lnTo>
                  <a:lnTo>
                    <a:pt x="1088598" y="341186"/>
                  </a:lnTo>
                  <a:lnTo>
                    <a:pt x="1322077" y="341186"/>
                  </a:lnTo>
                  <a:cubicBezTo>
                    <a:pt x="1326382" y="341198"/>
                    <a:pt x="1329963" y="340414"/>
                    <a:pt x="1332821" y="338834"/>
                  </a:cubicBezTo>
                  <a:cubicBezTo>
                    <a:pt x="1335678" y="337253"/>
                    <a:pt x="1337583" y="334800"/>
                    <a:pt x="1338536" y="331474"/>
                  </a:cubicBezTo>
                  <a:cubicBezTo>
                    <a:pt x="1327893" y="321973"/>
                    <a:pt x="1317022" y="312655"/>
                    <a:pt x="1305922" y="303519"/>
                  </a:cubicBezTo>
                  <a:cubicBezTo>
                    <a:pt x="1294822" y="294384"/>
                    <a:pt x="1288828" y="289479"/>
                    <a:pt x="1287939" y="288804"/>
                  </a:cubicBezTo>
                  <a:close/>
                  <a:moveTo>
                    <a:pt x="1325125" y="387558"/>
                  </a:moveTo>
                  <a:lnTo>
                    <a:pt x="1297083" y="422948"/>
                  </a:lnTo>
                  <a:lnTo>
                    <a:pt x="1052672" y="422948"/>
                  </a:lnTo>
                  <a:lnTo>
                    <a:pt x="1057548" y="440550"/>
                  </a:lnTo>
                  <a:lnTo>
                    <a:pt x="1184307" y="440550"/>
                  </a:lnTo>
                  <a:lnTo>
                    <a:pt x="1184307" y="621674"/>
                  </a:lnTo>
                  <a:cubicBezTo>
                    <a:pt x="1184409" y="625307"/>
                    <a:pt x="1183595" y="627950"/>
                    <a:pt x="1181867" y="629602"/>
                  </a:cubicBezTo>
                  <a:cubicBezTo>
                    <a:pt x="1180139" y="631253"/>
                    <a:pt x="1176887" y="632066"/>
                    <a:pt x="1172109" y="632041"/>
                  </a:cubicBezTo>
                  <a:cubicBezTo>
                    <a:pt x="1167456" y="631996"/>
                    <a:pt x="1159957" y="631680"/>
                    <a:pt x="1149613" y="631092"/>
                  </a:cubicBezTo>
                  <a:cubicBezTo>
                    <a:pt x="1139268" y="630505"/>
                    <a:pt x="1129600" y="629918"/>
                    <a:pt x="1120611" y="629331"/>
                  </a:cubicBezTo>
                  <a:cubicBezTo>
                    <a:pt x="1111621" y="628743"/>
                    <a:pt x="1106833" y="628427"/>
                    <a:pt x="1106245" y="628382"/>
                  </a:cubicBezTo>
                  <a:lnTo>
                    <a:pt x="1106245" y="637451"/>
                  </a:lnTo>
                  <a:cubicBezTo>
                    <a:pt x="1118913" y="639280"/>
                    <a:pt x="1128950" y="641566"/>
                    <a:pt x="1136357" y="644309"/>
                  </a:cubicBezTo>
                  <a:cubicBezTo>
                    <a:pt x="1143764" y="647052"/>
                    <a:pt x="1149380" y="650253"/>
                    <a:pt x="1153204" y="653910"/>
                  </a:cubicBezTo>
                  <a:cubicBezTo>
                    <a:pt x="1156825" y="657606"/>
                    <a:pt x="1159493" y="662254"/>
                    <a:pt x="1161208" y="667855"/>
                  </a:cubicBezTo>
                  <a:cubicBezTo>
                    <a:pt x="1162923" y="673456"/>
                    <a:pt x="1163914" y="679780"/>
                    <a:pt x="1164181" y="686829"/>
                  </a:cubicBezTo>
                  <a:cubicBezTo>
                    <a:pt x="1192583" y="683932"/>
                    <a:pt x="1211077" y="676924"/>
                    <a:pt x="1219663" y="665807"/>
                  </a:cubicBezTo>
                  <a:cubicBezTo>
                    <a:pt x="1228249" y="654689"/>
                    <a:pt x="1232110" y="640385"/>
                    <a:pt x="1231246" y="622893"/>
                  </a:cubicBezTo>
                  <a:lnTo>
                    <a:pt x="1231246" y="440550"/>
                  </a:lnTo>
                  <a:lnTo>
                    <a:pt x="1361091" y="440550"/>
                  </a:lnTo>
                  <a:cubicBezTo>
                    <a:pt x="1365396" y="440563"/>
                    <a:pt x="1368978" y="439779"/>
                    <a:pt x="1371835" y="438198"/>
                  </a:cubicBezTo>
                  <a:cubicBezTo>
                    <a:pt x="1374693" y="436618"/>
                    <a:pt x="1376598" y="434164"/>
                    <a:pt x="1377550" y="430839"/>
                  </a:cubicBezTo>
                  <a:cubicBezTo>
                    <a:pt x="1366565" y="420778"/>
                    <a:pt x="1355313" y="411206"/>
                    <a:pt x="1343794" y="402121"/>
                  </a:cubicBezTo>
                  <a:cubicBezTo>
                    <a:pt x="1332275" y="393036"/>
                    <a:pt x="1326052" y="388182"/>
                    <a:pt x="1325125" y="387558"/>
                  </a:cubicBezTo>
                  <a:close/>
                  <a:moveTo>
                    <a:pt x="1270870" y="477774"/>
                  </a:moveTo>
                  <a:lnTo>
                    <a:pt x="1262945" y="482041"/>
                  </a:lnTo>
                  <a:cubicBezTo>
                    <a:pt x="1277119" y="502285"/>
                    <a:pt x="1291292" y="525653"/>
                    <a:pt x="1305465" y="552145"/>
                  </a:cubicBezTo>
                  <a:cubicBezTo>
                    <a:pt x="1319638" y="578637"/>
                    <a:pt x="1329239" y="603834"/>
                    <a:pt x="1334269" y="627736"/>
                  </a:cubicBezTo>
                  <a:cubicBezTo>
                    <a:pt x="1345850" y="636804"/>
                    <a:pt x="1355606" y="638480"/>
                    <a:pt x="1363539" y="632765"/>
                  </a:cubicBezTo>
                  <a:cubicBezTo>
                    <a:pt x="1371472" y="627050"/>
                    <a:pt x="1374847" y="616229"/>
                    <a:pt x="1373664" y="600304"/>
                  </a:cubicBezTo>
                  <a:cubicBezTo>
                    <a:pt x="1372481" y="584378"/>
                    <a:pt x="1364007" y="565633"/>
                    <a:pt x="1348242" y="544068"/>
                  </a:cubicBezTo>
                  <a:cubicBezTo>
                    <a:pt x="1332476" y="522503"/>
                    <a:pt x="1306686" y="500405"/>
                    <a:pt x="1270870" y="477774"/>
                  </a:cubicBezTo>
                  <a:close/>
                  <a:moveTo>
                    <a:pt x="1099573" y="474116"/>
                  </a:moveTo>
                  <a:cubicBezTo>
                    <a:pt x="1088511" y="508127"/>
                    <a:pt x="1074820" y="540233"/>
                    <a:pt x="1058501" y="570433"/>
                  </a:cubicBezTo>
                  <a:cubicBezTo>
                    <a:pt x="1042181" y="600634"/>
                    <a:pt x="1025595" y="626034"/>
                    <a:pt x="1008742" y="646633"/>
                  </a:cubicBezTo>
                  <a:lnTo>
                    <a:pt x="1016667" y="652729"/>
                  </a:lnTo>
                  <a:cubicBezTo>
                    <a:pt x="1039426" y="636613"/>
                    <a:pt x="1061117" y="616115"/>
                    <a:pt x="1081742" y="591236"/>
                  </a:cubicBezTo>
                  <a:cubicBezTo>
                    <a:pt x="1102367" y="566357"/>
                    <a:pt x="1120705" y="538696"/>
                    <a:pt x="1136758" y="508254"/>
                  </a:cubicBezTo>
                  <a:cubicBezTo>
                    <a:pt x="1143172" y="508775"/>
                    <a:pt x="1148328" y="508038"/>
                    <a:pt x="1152227" y="506044"/>
                  </a:cubicBezTo>
                  <a:cubicBezTo>
                    <a:pt x="1156126" y="504050"/>
                    <a:pt x="1158691" y="501333"/>
                    <a:pt x="1159923" y="497891"/>
                  </a:cubicBezTo>
                  <a:lnTo>
                    <a:pt x="1099573" y="474116"/>
                  </a:lnTo>
                  <a:close/>
                  <a:moveTo>
                    <a:pt x="708819" y="305257"/>
                  </a:moveTo>
                  <a:lnTo>
                    <a:pt x="673462" y="349758"/>
                  </a:lnTo>
                  <a:lnTo>
                    <a:pt x="209557" y="349758"/>
                  </a:lnTo>
                  <a:lnTo>
                    <a:pt x="214433" y="367436"/>
                  </a:lnTo>
                  <a:lnTo>
                    <a:pt x="455835" y="367436"/>
                  </a:lnTo>
                  <a:cubicBezTo>
                    <a:pt x="445017" y="390707"/>
                    <a:pt x="429942" y="417115"/>
                    <a:pt x="410612" y="446662"/>
                  </a:cubicBezTo>
                  <a:cubicBezTo>
                    <a:pt x="391281" y="476209"/>
                    <a:pt x="370427" y="504604"/>
                    <a:pt x="348049" y="531848"/>
                  </a:cubicBezTo>
                  <a:cubicBezTo>
                    <a:pt x="325670" y="559092"/>
                    <a:pt x="304500" y="580894"/>
                    <a:pt x="284538" y="597256"/>
                  </a:cubicBezTo>
                  <a:cubicBezTo>
                    <a:pt x="281007" y="599719"/>
                    <a:pt x="276790" y="601650"/>
                    <a:pt x="271888" y="603047"/>
                  </a:cubicBezTo>
                  <a:cubicBezTo>
                    <a:pt x="266986" y="604444"/>
                    <a:pt x="264294" y="605155"/>
                    <a:pt x="263811" y="605180"/>
                  </a:cubicBezTo>
                  <a:lnTo>
                    <a:pt x="286366" y="670408"/>
                  </a:lnTo>
                  <a:cubicBezTo>
                    <a:pt x="292462" y="668579"/>
                    <a:pt x="297949" y="664312"/>
                    <a:pt x="302825" y="657606"/>
                  </a:cubicBezTo>
                  <a:cubicBezTo>
                    <a:pt x="378416" y="647522"/>
                    <a:pt x="447148" y="637972"/>
                    <a:pt x="509023" y="628955"/>
                  </a:cubicBezTo>
                  <a:cubicBezTo>
                    <a:pt x="570897" y="619938"/>
                    <a:pt x="624085" y="611607"/>
                    <a:pt x="668585" y="603961"/>
                  </a:cubicBezTo>
                  <a:cubicBezTo>
                    <a:pt x="675342" y="616471"/>
                    <a:pt x="681336" y="628637"/>
                    <a:pt x="686569" y="640461"/>
                  </a:cubicBezTo>
                  <a:cubicBezTo>
                    <a:pt x="691801" y="652285"/>
                    <a:pt x="695967" y="663689"/>
                    <a:pt x="699065" y="674675"/>
                  </a:cubicBezTo>
                  <a:cubicBezTo>
                    <a:pt x="715691" y="685854"/>
                    <a:pt x="728655" y="686622"/>
                    <a:pt x="737956" y="676980"/>
                  </a:cubicBezTo>
                  <a:cubicBezTo>
                    <a:pt x="747257" y="667337"/>
                    <a:pt x="749153" y="650618"/>
                    <a:pt x="743642" y="626821"/>
                  </a:cubicBezTo>
                  <a:cubicBezTo>
                    <a:pt x="738132" y="603025"/>
                    <a:pt x="721473" y="575485"/>
                    <a:pt x="693665" y="544201"/>
                  </a:cubicBezTo>
                  <a:cubicBezTo>
                    <a:pt x="665857" y="512918"/>
                    <a:pt x="623156" y="481225"/>
                    <a:pt x="565563" y="449123"/>
                  </a:cubicBezTo>
                  <a:lnTo>
                    <a:pt x="557638" y="453390"/>
                  </a:lnTo>
                  <a:cubicBezTo>
                    <a:pt x="574999" y="472250"/>
                    <a:pt x="592703" y="493509"/>
                    <a:pt x="610750" y="517169"/>
                  </a:cubicBezTo>
                  <a:cubicBezTo>
                    <a:pt x="628796" y="540830"/>
                    <a:pt x="645433" y="565290"/>
                    <a:pt x="660661" y="590550"/>
                  </a:cubicBezTo>
                  <a:cubicBezTo>
                    <a:pt x="588360" y="594894"/>
                    <a:pt x="521278" y="598703"/>
                    <a:pt x="459416" y="601980"/>
                  </a:cubicBezTo>
                  <a:cubicBezTo>
                    <a:pt x="397555" y="605257"/>
                    <a:pt x="346780" y="607543"/>
                    <a:pt x="307093" y="608838"/>
                  </a:cubicBezTo>
                  <a:cubicBezTo>
                    <a:pt x="331608" y="590193"/>
                    <a:pt x="356406" y="569165"/>
                    <a:pt x="381486" y="545756"/>
                  </a:cubicBezTo>
                  <a:cubicBezTo>
                    <a:pt x="406567" y="522346"/>
                    <a:pt x="429919" y="498700"/>
                    <a:pt x="451545" y="474816"/>
                  </a:cubicBezTo>
                  <a:cubicBezTo>
                    <a:pt x="473171" y="450933"/>
                    <a:pt x="491060" y="428957"/>
                    <a:pt x="505213" y="408889"/>
                  </a:cubicBezTo>
                  <a:cubicBezTo>
                    <a:pt x="511347" y="409981"/>
                    <a:pt x="516452" y="409626"/>
                    <a:pt x="520529" y="407822"/>
                  </a:cubicBezTo>
                  <a:cubicBezTo>
                    <a:pt x="524606" y="406019"/>
                    <a:pt x="527425" y="403530"/>
                    <a:pt x="528987" y="400355"/>
                  </a:cubicBezTo>
                  <a:lnTo>
                    <a:pt x="468027" y="367436"/>
                  </a:lnTo>
                  <a:lnTo>
                    <a:pt x="756368" y="367436"/>
                  </a:lnTo>
                  <a:cubicBezTo>
                    <a:pt x="760699" y="367449"/>
                    <a:pt x="764382" y="366662"/>
                    <a:pt x="767417" y="365074"/>
                  </a:cubicBezTo>
                  <a:cubicBezTo>
                    <a:pt x="770452" y="363487"/>
                    <a:pt x="772459" y="361023"/>
                    <a:pt x="773437" y="357683"/>
                  </a:cubicBezTo>
                  <a:cubicBezTo>
                    <a:pt x="764962" y="350127"/>
                    <a:pt x="755766" y="342345"/>
                    <a:pt x="745847" y="334337"/>
                  </a:cubicBezTo>
                  <a:cubicBezTo>
                    <a:pt x="735927" y="326330"/>
                    <a:pt x="727363" y="319542"/>
                    <a:pt x="720153" y="313972"/>
                  </a:cubicBezTo>
                  <a:cubicBezTo>
                    <a:pt x="712943" y="308403"/>
                    <a:pt x="709165" y="305498"/>
                    <a:pt x="708819" y="3052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A152FC4-9443-CDF1-AA59-510A7B6EC127}"/>
                </a:ext>
              </a:extLst>
            </p:cNvPr>
            <p:cNvSpPr/>
            <p:nvPr/>
          </p:nvSpPr>
          <p:spPr>
            <a:xfrm>
              <a:off x="4226118" y="2145787"/>
              <a:ext cx="162154" cy="44577"/>
            </a:xfrm>
            <a:custGeom>
              <a:avLst/>
              <a:gdLst/>
              <a:ahLst/>
              <a:cxnLst/>
              <a:rect l="l" t="t" r="r" b="b"/>
              <a:pathLst>
                <a:path w="162154" h="44577">
                  <a:moveTo>
                    <a:pt x="0" y="0"/>
                  </a:moveTo>
                  <a:lnTo>
                    <a:pt x="162154" y="0"/>
                  </a:lnTo>
                  <a:lnTo>
                    <a:pt x="162154" y="44577"/>
                  </a:lnTo>
                  <a:lnTo>
                    <a:pt x="0" y="44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659BAA-0D7B-FB83-22DE-86CF30E389A4}"/>
                </a:ext>
              </a:extLst>
            </p:cNvPr>
            <p:cNvSpPr/>
            <p:nvPr/>
          </p:nvSpPr>
          <p:spPr>
            <a:xfrm>
              <a:off x="2987984" y="2161065"/>
              <a:ext cx="96393" cy="124359"/>
            </a:xfrm>
            <a:custGeom>
              <a:avLst/>
              <a:gdLst/>
              <a:ahLst/>
              <a:cxnLst/>
              <a:rect l="l" t="t" r="r" b="b"/>
              <a:pathLst>
                <a:path w="96393" h="124359">
                  <a:moveTo>
                    <a:pt x="0" y="0"/>
                  </a:moveTo>
                  <a:lnTo>
                    <a:pt x="96393" y="0"/>
                  </a:lnTo>
                  <a:lnTo>
                    <a:pt x="96393" y="124359"/>
                  </a:lnTo>
                  <a:lnTo>
                    <a:pt x="0" y="124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2B8BBBA-66F5-137B-E833-05EC1687D049}"/>
                </a:ext>
              </a:extLst>
            </p:cNvPr>
            <p:cNvSpPr/>
            <p:nvPr/>
          </p:nvSpPr>
          <p:spPr>
            <a:xfrm>
              <a:off x="3701862" y="2167123"/>
              <a:ext cx="226772" cy="118339"/>
            </a:xfrm>
            <a:custGeom>
              <a:avLst/>
              <a:gdLst/>
              <a:ahLst/>
              <a:cxnLst/>
              <a:rect l="l" t="t" r="r" b="b"/>
              <a:pathLst>
                <a:path w="226772" h="118339">
                  <a:moveTo>
                    <a:pt x="0" y="0"/>
                  </a:moveTo>
                  <a:lnTo>
                    <a:pt x="226772" y="0"/>
                  </a:lnTo>
                  <a:lnTo>
                    <a:pt x="226772" y="118339"/>
                  </a:lnTo>
                  <a:lnTo>
                    <a:pt x="0" y="118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89A4974-AB8D-D9A2-30B7-090FDA624FB2}"/>
                </a:ext>
              </a:extLst>
            </p:cNvPr>
            <p:cNvSpPr/>
            <p:nvPr/>
          </p:nvSpPr>
          <p:spPr>
            <a:xfrm>
              <a:off x="4226118" y="2207967"/>
              <a:ext cx="162154" cy="46405"/>
            </a:xfrm>
            <a:custGeom>
              <a:avLst/>
              <a:gdLst/>
              <a:ahLst/>
              <a:cxnLst/>
              <a:rect l="l" t="t" r="r" b="b"/>
              <a:pathLst>
                <a:path w="162154" h="46405">
                  <a:moveTo>
                    <a:pt x="0" y="0"/>
                  </a:moveTo>
                  <a:lnTo>
                    <a:pt x="162154" y="0"/>
                  </a:lnTo>
                  <a:lnTo>
                    <a:pt x="162154" y="46405"/>
                  </a:lnTo>
                  <a:lnTo>
                    <a:pt x="0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B9E65A4-FAFD-A9EE-6246-1FFBE82BD4E6}"/>
                </a:ext>
              </a:extLst>
            </p:cNvPr>
            <p:cNvSpPr/>
            <p:nvPr/>
          </p:nvSpPr>
          <p:spPr>
            <a:xfrm>
              <a:off x="3696986" y="2303674"/>
              <a:ext cx="231648" cy="121996"/>
            </a:xfrm>
            <a:custGeom>
              <a:avLst/>
              <a:gdLst/>
              <a:ahLst/>
              <a:cxnLst/>
              <a:rect l="l" t="t" r="r" b="b"/>
              <a:pathLst>
                <a:path w="231648" h="121996">
                  <a:moveTo>
                    <a:pt x="4876" y="0"/>
                  </a:moveTo>
                  <a:lnTo>
                    <a:pt x="231648" y="0"/>
                  </a:lnTo>
                  <a:lnTo>
                    <a:pt x="231648" y="121996"/>
                  </a:lnTo>
                  <a:lnTo>
                    <a:pt x="0" y="121996"/>
                  </a:lnTo>
                  <a:cubicBezTo>
                    <a:pt x="1803" y="107636"/>
                    <a:pt x="3073" y="93200"/>
                    <a:pt x="3810" y="78687"/>
                  </a:cubicBezTo>
                  <a:cubicBezTo>
                    <a:pt x="4546" y="64175"/>
                    <a:pt x="4902" y="49739"/>
                    <a:pt x="4876" y="35379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2D682D8-A32B-C09A-0BA6-DC26D4A29D70}"/>
                </a:ext>
              </a:extLst>
            </p:cNvPr>
            <p:cNvSpPr/>
            <p:nvPr/>
          </p:nvSpPr>
          <p:spPr>
            <a:xfrm>
              <a:off x="4226728" y="2407306"/>
              <a:ext cx="158496" cy="57378"/>
            </a:xfrm>
            <a:custGeom>
              <a:avLst/>
              <a:gdLst/>
              <a:ahLst/>
              <a:cxnLst/>
              <a:rect l="l" t="t" r="r" b="b"/>
              <a:pathLst>
                <a:path w="158496" h="57378">
                  <a:moveTo>
                    <a:pt x="0" y="0"/>
                  </a:moveTo>
                  <a:lnTo>
                    <a:pt x="158496" y="0"/>
                  </a:lnTo>
                  <a:lnTo>
                    <a:pt x="158496" y="57378"/>
                  </a:lnTo>
                  <a:lnTo>
                    <a:pt x="0" y="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4749DAC-900A-EBC1-C58D-B0A0B5172048}"/>
              </a:ext>
            </a:extLst>
          </p:cNvPr>
          <p:cNvSpPr txBox="1"/>
          <p:nvPr/>
        </p:nvSpPr>
        <p:spPr>
          <a:xfrm>
            <a:off x="3903297" y="342900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See you someday, somewhere</a:t>
            </a:r>
            <a:endParaRPr lang="zh-CN" altLang="en-US" spc="300" dirty="0">
              <a:solidFill>
                <a:schemeClr val="bg1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61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A7D15A-E994-D218-6AA6-D4CC6A26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49628" x2="23438" y2="49628"/>
                        <a14:foregroundMark x1="23672" y1="53350" x2="23672" y2="53350"/>
                        <a14:backgroundMark x1="24453" y1="31390" x2="24453" y2="31390"/>
                        <a14:backgroundMark x1="26484" y1="30397" x2="26484" y2="30397"/>
                        <a14:backgroundMark x1="25391" y1="33747" x2="25391" y2="33747"/>
                        <a14:backgroundMark x1="25313" y1="61414" x2="25313" y2="61414"/>
                        <a14:backgroundMark x1="26953" y1="62283" x2="26953" y2="62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0" y="1148841"/>
            <a:ext cx="8882616" cy="5593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6B8CA2-CDA4-4692-A7DA-49AC3B893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9478">
            <a:off x="8656711" y="2973583"/>
            <a:ext cx="1990577" cy="1990577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28CB81-E181-1A24-1F04-523BD91FE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5706" flipH="1">
            <a:off x="9766474" y="1218969"/>
            <a:ext cx="1747898" cy="174789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FF7A20D-8461-4C90-42AD-1BFC96038B27}"/>
              </a:ext>
            </a:extLst>
          </p:cNvPr>
          <p:cNvSpPr/>
          <p:nvPr/>
        </p:nvSpPr>
        <p:spPr>
          <a:xfrm>
            <a:off x="2468941" y="1776165"/>
            <a:ext cx="5170279" cy="3044528"/>
          </a:xfrm>
          <a:custGeom>
            <a:avLst/>
            <a:gdLst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03085 w 5149738"/>
              <a:gd name="connsiteY3" fmla="*/ 1819228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31660 w 5149738"/>
              <a:gd name="connsiteY3" fmla="*/ 1816053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0400 w 5146678"/>
              <a:gd name="connsiteY5" fmla="*/ 209862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48272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721100 w 5146678"/>
              <a:gd name="connsiteY14" fmla="*/ 186685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664075 w 5146678"/>
              <a:gd name="connsiteY18" fmla="*/ 1241378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41800 w 5148338"/>
              <a:gd name="connsiteY16" fmla="*/ 154935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57675 w 5148338"/>
              <a:gd name="connsiteY16" fmla="*/ 156840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110149 w 5150537"/>
              <a:gd name="connsiteY0" fmla="*/ 1203278 h 2172697"/>
              <a:gd name="connsiteX1" fmla="*/ 2199 w 5150537"/>
              <a:gd name="connsiteY1" fmla="*/ 1536653 h 2172697"/>
              <a:gd name="connsiteX2" fmla="*/ 52999 w 5150537"/>
              <a:gd name="connsiteY2" fmla="*/ 1733503 h 2172697"/>
              <a:gd name="connsiteX3" fmla="*/ 230799 w 5150537"/>
              <a:gd name="connsiteY3" fmla="*/ 1816053 h 2172697"/>
              <a:gd name="connsiteX4" fmla="*/ 408599 w 5150537"/>
              <a:gd name="connsiteY4" fmla="*/ 1860503 h 2172697"/>
              <a:gd name="connsiteX5" fmla="*/ 665774 w 5150537"/>
              <a:gd name="connsiteY5" fmla="*/ 2079578 h 2172697"/>
              <a:gd name="connsiteX6" fmla="*/ 1034074 w 5150537"/>
              <a:gd name="connsiteY6" fmla="*/ 2076403 h 2172697"/>
              <a:gd name="connsiteX7" fmla="*/ 1284899 w 5150537"/>
              <a:gd name="connsiteY7" fmla="*/ 2162128 h 2172697"/>
              <a:gd name="connsiteX8" fmla="*/ 1656374 w 5150537"/>
              <a:gd name="connsiteY8" fmla="*/ 2120853 h 2172697"/>
              <a:gd name="connsiteX9" fmla="*/ 1986574 w 5150537"/>
              <a:gd name="connsiteY9" fmla="*/ 2171653 h 2172697"/>
              <a:gd name="connsiteX10" fmla="*/ 2392974 w 5150537"/>
              <a:gd name="connsiteY10" fmla="*/ 2063703 h 2172697"/>
              <a:gd name="connsiteX11" fmla="*/ 2735874 w 5150537"/>
              <a:gd name="connsiteY11" fmla="*/ 2139903 h 2172697"/>
              <a:gd name="connsiteX12" fmla="*/ 3075599 w 5150537"/>
              <a:gd name="connsiteY12" fmla="*/ 2031953 h 2172697"/>
              <a:gd name="connsiteX13" fmla="*/ 3399449 w 5150537"/>
              <a:gd name="connsiteY13" fmla="*/ 2000203 h 2172697"/>
              <a:gd name="connsiteX14" fmla="*/ 3685199 w 5150537"/>
              <a:gd name="connsiteY14" fmla="*/ 1822403 h 2172697"/>
              <a:gd name="connsiteX15" fmla="*/ 4002699 w 5150537"/>
              <a:gd name="connsiteY15" fmla="*/ 1774778 h 2172697"/>
              <a:gd name="connsiteX16" fmla="*/ 4259874 w 5150537"/>
              <a:gd name="connsiteY16" fmla="*/ 1568403 h 2172697"/>
              <a:gd name="connsiteX17" fmla="*/ 4548799 w 5150537"/>
              <a:gd name="connsiteY17" fmla="*/ 1457278 h 2172697"/>
              <a:gd name="connsiteX18" fmla="*/ 4666274 w 5150537"/>
              <a:gd name="connsiteY18" fmla="*/ 1241378 h 2172697"/>
              <a:gd name="connsiteX19" fmla="*/ 4888524 w 5150537"/>
              <a:gd name="connsiteY19" fmla="*/ 1136603 h 2172697"/>
              <a:gd name="connsiteX20" fmla="*/ 5002824 w 5150537"/>
              <a:gd name="connsiteY20" fmla="*/ 904828 h 2172697"/>
              <a:gd name="connsiteX21" fmla="*/ 5136174 w 5150537"/>
              <a:gd name="connsiteY21" fmla="*/ 777828 h 2172697"/>
              <a:gd name="connsiteX22" fmla="*/ 5139349 w 5150537"/>
              <a:gd name="connsiteY22" fmla="*/ 549228 h 2172697"/>
              <a:gd name="connsiteX23" fmla="*/ 5069499 w 5150537"/>
              <a:gd name="connsiteY23" fmla="*/ 400003 h 2172697"/>
              <a:gd name="connsiteX24" fmla="*/ 5094899 w 5150537"/>
              <a:gd name="connsiteY24" fmla="*/ 253953 h 2172697"/>
              <a:gd name="connsiteX25" fmla="*/ 4926624 w 5150537"/>
              <a:gd name="connsiteY25" fmla="*/ 25353 h 2172697"/>
              <a:gd name="connsiteX26" fmla="*/ 4898049 w 5150537"/>
              <a:gd name="connsiteY26" fmla="*/ 15828 h 2172697"/>
              <a:gd name="connsiteX0" fmla="*/ 79002 w 5119390"/>
              <a:gd name="connsiteY0" fmla="*/ 1203278 h 2172697"/>
              <a:gd name="connsiteX1" fmla="*/ 9152 w 5119390"/>
              <a:gd name="connsiteY1" fmla="*/ 1523953 h 2172697"/>
              <a:gd name="connsiteX2" fmla="*/ 21852 w 5119390"/>
              <a:gd name="connsiteY2" fmla="*/ 1733503 h 2172697"/>
              <a:gd name="connsiteX3" fmla="*/ 199652 w 5119390"/>
              <a:gd name="connsiteY3" fmla="*/ 1816053 h 2172697"/>
              <a:gd name="connsiteX4" fmla="*/ 377452 w 5119390"/>
              <a:gd name="connsiteY4" fmla="*/ 1860503 h 2172697"/>
              <a:gd name="connsiteX5" fmla="*/ 634627 w 5119390"/>
              <a:gd name="connsiteY5" fmla="*/ 2079578 h 2172697"/>
              <a:gd name="connsiteX6" fmla="*/ 1002927 w 5119390"/>
              <a:gd name="connsiteY6" fmla="*/ 2076403 h 2172697"/>
              <a:gd name="connsiteX7" fmla="*/ 1253752 w 5119390"/>
              <a:gd name="connsiteY7" fmla="*/ 2162128 h 2172697"/>
              <a:gd name="connsiteX8" fmla="*/ 1625227 w 5119390"/>
              <a:gd name="connsiteY8" fmla="*/ 2120853 h 2172697"/>
              <a:gd name="connsiteX9" fmla="*/ 1955427 w 5119390"/>
              <a:gd name="connsiteY9" fmla="*/ 2171653 h 2172697"/>
              <a:gd name="connsiteX10" fmla="*/ 2361827 w 5119390"/>
              <a:gd name="connsiteY10" fmla="*/ 2063703 h 2172697"/>
              <a:gd name="connsiteX11" fmla="*/ 2704727 w 5119390"/>
              <a:gd name="connsiteY11" fmla="*/ 2139903 h 2172697"/>
              <a:gd name="connsiteX12" fmla="*/ 3044452 w 5119390"/>
              <a:gd name="connsiteY12" fmla="*/ 2031953 h 2172697"/>
              <a:gd name="connsiteX13" fmla="*/ 3368302 w 5119390"/>
              <a:gd name="connsiteY13" fmla="*/ 2000203 h 2172697"/>
              <a:gd name="connsiteX14" fmla="*/ 3654052 w 5119390"/>
              <a:gd name="connsiteY14" fmla="*/ 1822403 h 2172697"/>
              <a:gd name="connsiteX15" fmla="*/ 3971552 w 5119390"/>
              <a:gd name="connsiteY15" fmla="*/ 1774778 h 2172697"/>
              <a:gd name="connsiteX16" fmla="*/ 4228727 w 5119390"/>
              <a:gd name="connsiteY16" fmla="*/ 1568403 h 2172697"/>
              <a:gd name="connsiteX17" fmla="*/ 4517652 w 5119390"/>
              <a:gd name="connsiteY17" fmla="*/ 1457278 h 2172697"/>
              <a:gd name="connsiteX18" fmla="*/ 4635127 w 5119390"/>
              <a:gd name="connsiteY18" fmla="*/ 1241378 h 2172697"/>
              <a:gd name="connsiteX19" fmla="*/ 4857377 w 5119390"/>
              <a:gd name="connsiteY19" fmla="*/ 1136603 h 2172697"/>
              <a:gd name="connsiteX20" fmla="*/ 4971677 w 5119390"/>
              <a:gd name="connsiteY20" fmla="*/ 904828 h 2172697"/>
              <a:gd name="connsiteX21" fmla="*/ 5105027 w 5119390"/>
              <a:gd name="connsiteY21" fmla="*/ 777828 h 2172697"/>
              <a:gd name="connsiteX22" fmla="*/ 5108202 w 5119390"/>
              <a:gd name="connsiteY22" fmla="*/ 549228 h 2172697"/>
              <a:gd name="connsiteX23" fmla="*/ 5038352 w 5119390"/>
              <a:gd name="connsiteY23" fmla="*/ 400003 h 2172697"/>
              <a:gd name="connsiteX24" fmla="*/ 5063752 w 5119390"/>
              <a:gd name="connsiteY24" fmla="*/ 253953 h 2172697"/>
              <a:gd name="connsiteX25" fmla="*/ 4895477 w 5119390"/>
              <a:gd name="connsiteY25" fmla="*/ 25353 h 2172697"/>
              <a:gd name="connsiteX26" fmla="*/ 4866902 w 5119390"/>
              <a:gd name="connsiteY26" fmla="*/ 15828 h 2172697"/>
              <a:gd name="connsiteX0" fmla="*/ 70298 w 5110686"/>
              <a:gd name="connsiteY0" fmla="*/ 1203278 h 2172697"/>
              <a:gd name="connsiteX1" fmla="*/ 448 w 5110686"/>
              <a:gd name="connsiteY1" fmla="*/ 1523953 h 2172697"/>
              <a:gd name="connsiteX2" fmla="*/ 48073 w 5110686"/>
              <a:gd name="connsiteY2" fmla="*/ 1704928 h 2172697"/>
              <a:gd name="connsiteX3" fmla="*/ 190948 w 5110686"/>
              <a:gd name="connsiteY3" fmla="*/ 1816053 h 2172697"/>
              <a:gd name="connsiteX4" fmla="*/ 368748 w 5110686"/>
              <a:gd name="connsiteY4" fmla="*/ 1860503 h 2172697"/>
              <a:gd name="connsiteX5" fmla="*/ 625923 w 5110686"/>
              <a:gd name="connsiteY5" fmla="*/ 2079578 h 2172697"/>
              <a:gd name="connsiteX6" fmla="*/ 994223 w 5110686"/>
              <a:gd name="connsiteY6" fmla="*/ 2076403 h 2172697"/>
              <a:gd name="connsiteX7" fmla="*/ 1245048 w 5110686"/>
              <a:gd name="connsiteY7" fmla="*/ 2162128 h 2172697"/>
              <a:gd name="connsiteX8" fmla="*/ 1616523 w 5110686"/>
              <a:gd name="connsiteY8" fmla="*/ 2120853 h 2172697"/>
              <a:gd name="connsiteX9" fmla="*/ 1946723 w 5110686"/>
              <a:gd name="connsiteY9" fmla="*/ 2171653 h 2172697"/>
              <a:gd name="connsiteX10" fmla="*/ 2353123 w 5110686"/>
              <a:gd name="connsiteY10" fmla="*/ 2063703 h 2172697"/>
              <a:gd name="connsiteX11" fmla="*/ 2696023 w 5110686"/>
              <a:gd name="connsiteY11" fmla="*/ 2139903 h 2172697"/>
              <a:gd name="connsiteX12" fmla="*/ 3035748 w 5110686"/>
              <a:gd name="connsiteY12" fmla="*/ 2031953 h 2172697"/>
              <a:gd name="connsiteX13" fmla="*/ 3359598 w 5110686"/>
              <a:gd name="connsiteY13" fmla="*/ 2000203 h 2172697"/>
              <a:gd name="connsiteX14" fmla="*/ 3645348 w 5110686"/>
              <a:gd name="connsiteY14" fmla="*/ 1822403 h 2172697"/>
              <a:gd name="connsiteX15" fmla="*/ 3962848 w 5110686"/>
              <a:gd name="connsiteY15" fmla="*/ 1774778 h 2172697"/>
              <a:gd name="connsiteX16" fmla="*/ 4220023 w 5110686"/>
              <a:gd name="connsiteY16" fmla="*/ 1568403 h 2172697"/>
              <a:gd name="connsiteX17" fmla="*/ 4508948 w 5110686"/>
              <a:gd name="connsiteY17" fmla="*/ 1457278 h 2172697"/>
              <a:gd name="connsiteX18" fmla="*/ 4626423 w 5110686"/>
              <a:gd name="connsiteY18" fmla="*/ 1241378 h 2172697"/>
              <a:gd name="connsiteX19" fmla="*/ 4848673 w 5110686"/>
              <a:gd name="connsiteY19" fmla="*/ 1136603 h 2172697"/>
              <a:gd name="connsiteX20" fmla="*/ 4962973 w 5110686"/>
              <a:gd name="connsiteY20" fmla="*/ 904828 h 2172697"/>
              <a:gd name="connsiteX21" fmla="*/ 5096323 w 5110686"/>
              <a:gd name="connsiteY21" fmla="*/ 777828 h 2172697"/>
              <a:gd name="connsiteX22" fmla="*/ 5099498 w 5110686"/>
              <a:gd name="connsiteY22" fmla="*/ 549228 h 2172697"/>
              <a:gd name="connsiteX23" fmla="*/ 5029648 w 5110686"/>
              <a:gd name="connsiteY23" fmla="*/ 400003 h 2172697"/>
              <a:gd name="connsiteX24" fmla="*/ 5055048 w 5110686"/>
              <a:gd name="connsiteY24" fmla="*/ 253953 h 2172697"/>
              <a:gd name="connsiteX25" fmla="*/ 4886773 w 5110686"/>
              <a:gd name="connsiteY25" fmla="*/ 25353 h 2172697"/>
              <a:gd name="connsiteX26" fmla="*/ 4858198 w 5110686"/>
              <a:gd name="connsiteY26" fmla="*/ 15828 h 2172697"/>
              <a:gd name="connsiteX0" fmla="*/ 70362 w 5110750"/>
              <a:gd name="connsiteY0" fmla="*/ 1203278 h 2172697"/>
              <a:gd name="connsiteX1" fmla="*/ 512 w 5110750"/>
              <a:gd name="connsiteY1" fmla="*/ 1523953 h 2172697"/>
              <a:gd name="connsiteX2" fmla="*/ 48137 w 5110750"/>
              <a:gd name="connsiteY2" fmla="*/ 1704928 h 2172697"/>
              <a:gd name="connsiteX3" fmla="*/ 210062 w 5110750"/>
              <a:gd name="connsiteY3" fmla="*/ 1777953 h 2172697"/>
              <a:gd name="connsiteX4" fmla="*/ 368812 w 5110750"/>
              <a:gd name="connsiteY4" fmla="*/ 1860503 h 2172697"/>
              <a:gd name="connsiteX5" fmla="*/ 625987 w 5110750"/>
              <a:gd name="connsiteY5" fmla="*/ 2079578 h 2172697"/>
              <a:gd name="connsiteX6" fmla="*/ 994287 w 5110750"/>
              <a:gd name="connsiteY6" fmla="*/ 2076403 h 2172697"/>
              <a:gd name="connsiteX7" fmla="*/ 1245112 w 5110750"/>
              <a:gd name="connsiteY7" fmla="*/ 2162128 h 2172697"/>
              <a:gd name="connsiteX8" fmla="*/ 1616587 w 5110750"/>
              <a:gd name="connsiteY8" fmla="*/ 2120853 h 2172697"/>
              <a:gd name="connsiteX9" fmla="*/ 1946787 w 5110750"/>
              <a:gd name="connsiteY9" fmla="*/ 2171653 h 2172697"/>
              <a:gd name="connsiteX10" fmla="*/ 2353187 w 5110750"/>
              <a:gd name="connsiteY10" fmla="*/ 2063703 h 2172697"/>
              <a:gd name="connsiteX11" fmla="*/ 2696087 w 5110750"/>
              <a:gd name="connsiteY11" fmla="*/ 2139903 h 2172697"/>
              <a:gd name="connsiteX12" fmla="*/ 3035812 w 5110750"/>
              <a:gd name="connsiteY12" fmla="*/ 2031953 h 2172697"/>
              <a:gd name="connsiteX13" fmla="*/ 3359662 w 5110750"/>
              <a:gd name="connsiteY13" fmla="*/ 2000203 h 2172697"/>
              <a:gd name="connsiteX14" fmla="*/ 3645412 w 5110750"/>
              <a:gd name="connsiteY14" fmla="*/ 1822403 h 2172697"/>
              <a:gd name="connsiteX15" fmla="*/ 3962912 w 5110750"/>
              <a:gd name="connsiteY15" fmla="*/ 1774778 h 2172697"/>
              <a:gd name="connsiteX16" fmla="*/ 4220087 w 5110750"/>
              <a:gd name="connsiteY16" fmla="*/ 1568403 h 2172697"/>
              <a:gd name="connsiteX17" fmla="*/ 4509012 w 5110750"/>
              <a:gd name="connsiteY17" fmla="*/ 1457278 h 2172697"/>
              <a:gd name="connsiteX18" fmla="*/ 4626487 w 5110750"/>
              <a:gd name="connsiteY18" fmla="*/ 1241378 h 2172697"/>
              <a:gd name="connsiteX19" fmla="*/ 4848737 w 5110750"/>
              <a:gd name="connsiteY19" fmla="*/ 1136603 h 2172697"/>
              <a:gd name="connsiteX20" fmla="*/ 4963037 w 5110750"/>
              <a:gd name="connsiteY20" fmla="*/ 904828 h 2172697"/>
              <a:gd name="connsiteX21" fmla="*/ 5096387 w 5110750"/>
              <a:gd name="connsiteY21" fmla="*/ 777828 h 2172697"/>
              <a:gd name="connsiteX22" fmla="*/ 5099562 w 5110750"/>
              <a:gd name="connsiteY22" fmla="*/ 549228 h 2172697"/>
              <a:gd name="connsiteX23" fmla="*/ 5029712 w 5110750"/>
              <a:gd name="connsiteY23" fmla="*/ 400003 h 2172697"/>
              <a:gd name="connsiteX24" fmla="*/ 5055112 w 5110750"/>
              <a:gd name="connsiteY24" fmla="*/ 253953 h 2172697"/>
              <a:gd name="connsiteX25" fmla="*/ 4886837 w 5110750"/>
              <a:gd name="connsiteY25" fmla="*/ 25353 h 2172697"/>
              <a:gd name="connsiteX26" fmla="*/ 4858262 w 5110750"/>
              <a:gd name="connsiteY26" fmla="*/ 15828 h 2172697"/>
              <a:gd name="connsiteX0" fmla="*/ 70362 w 5110750"/>
              <a:gd name="connsiteY0" fmla="*/ 1177925 h 2147344"/>
              <a:gd name="connsiteX1" fmla="*/ 512 w 5110750"/>
              <a:gd name="connsiteY1" fmla="*/ 1498600 h 2147344"/>
              <a:gd name="connsiteX2" fmla="*/ 48137 w 5110750"/>
              <a:gd name="connsiteY2" fmla="*/ 1679575 h 2147344"/>
              <a:gd name="connsiteX3" fmla="*/ 210062 w 5110750"/>
              <a:gd name="connsiteY3" fmla="*/ 1752600 h 2147344"/>
              <a:gd name="connsiteX4" fmla="*/ 368812 w 5110750"/>
              <a:gd name="connsiteY4" fmla="*/ 1835150 h 2147344"/>
              <a:gd name="connsiteX5" fmla="*/ 625987 w 5110750"/>
              <a:gd name="connsiteY5" fmla="*/ 2054225 h 2147344"/>
              <a:gd name="connsiteX6" fmla="*/ 994287 w 5110750"/>
              <a:gd name="connsiteY6" fmla="*/ 2051050 h 2147344"/>
              <a:gd name="connsiteX7" fmla="*/ 1245112 w 5110750"/>
              <a:gd name="connsiteY7" fmla="*/ 2136775 h 2147344"/>
              <a:gd name="connsiteX8" fmla="*/ 1616587 w 5110750"/>
              <a:gd name="connsiteY8" fmla="*/ 2095500 h 2147344"/>
              <a:gd name="connsiteX9" fmla="*/ 1946787 w 5110750"/>
              <a:gd name="connsiteY9" fmla="*/ 2146300 h 2147344"/>
              <a:gd name="connsiteX10" fmla="*/ 2353187 w 5110750"/>
              <a:gd name="connsiteY10" fmla="*/ 2038350 h 2147344"/>
              <a:gd name="connsiteX11" fmla="*/ 2696087 w 5110750"/>
              <a:gd name="connsiteY11" fmla="*/ 2114550 h 2147344"/>
              <a:gd name="connsiteX12" fmla="*/ 3035812 w 5110750"/>
              <a:gd name="connsiteY12" fmla="*/ 2006600 h 2147344"/>
              <a:gd name="connsiteX13" fmla="*/ 3359662 w 5110750"/>
              <a:gd name="connsiteY13" fmla="*/ 1974850 h 2147344"/>
              <a:gd name="connsiteX14" fmla="*/ 3645412 w 5110750"/>
              <a:gd name="connsiteY14" fmla="*/ 1797050 h 2147344"/>
              <a:gd name="connsiteX15" fmla="*/ 3962912 w 5110750"/>
              <a:gd name="connsiteY15" fmla="*/ 1749425 h 2147344"/>
              <a:gd name="connsiteX16" fmla="*/ 4220087 w 5110750"/>
              <a:gd name="connsiteY16" fmla="*/ 1543050 h 2147344"/>
              <a:gd name="connsiteX17" fmla="*/ 4509012 w 5110750"/>
              <a:gd name="connsiteY17" fmla="*/ 1431925 h 2147344"/>
              <a:gd name="connsiteX18" fmla="*/ 4626487 w 5110750"/>
              <a:gd name="connsiteY18" fmla="*/ 1216025 h 2147344"/>
              <a:gd name="connsiteX19" fmla="*/ 4848737 w 5110750"/>
              <a:gd name="connsiteY19" fmla="*/ 1111250 h 2147344"/>
              <a:gd name="connsiteX20" fmla="*/ 4963037 w 5110750"/>
              <a:gd name="connsiteY20" fmla="*/ 879475 h 2147344"/>
              <a:gd name="connsiteX21" fmla="*/ 5096387 w 5110750"/>
              <a:gd name="connsiteY21" fmla="*/ 752475 h 2147344"/>
              <a:gd name="connsiteX22" fmla="*/ 5099562 w 5110750"/>
              <a:gd name="connsiteY22" fmla="*/ 523875 h 2147344"/>
              <a:gd name="connsiteX23" fmla="*/ 5029712 w 5110750"/>
              <a:gd name="connsiteY23" fmla="*/ 374650 h 2147344"/>
              <a:gd name="connsiteX24" fmla="*/ 5055112 w 5110750"/>
              <a:gd name="connsiteY24" fmla="*/ 228600 h 2147344"/>
              <a:gd name="connsiteX25" fmla="*/ 4886837 w 5110750"/>
              <a:gd name="connsiteY25" fmla="*/ 0 h 2147344"/>
              <a:gd name="connsiteX0" fmla="*/ 70362 w 5110750"/>
              <a:gd name="connsiteY0" fmla="*/ 1196975 h 2166394"/>
              <a:gd name="connsiteX1" fmla="*/ 512 w 5110750"/>
              <a:gd name="connsiteY1" fmla="*/ 1517650 h 2166394"/>
              <a:gd name="connsiteX2" fmla="*/ 48137 w 5110750"/>
              <a:gd name="connsiteY2" fmla="*/ 1698625 h 2166394"/>
              <a:gd name="connsiteX3" fmla="*/ 210062 w 5110750"/>
              <a:gd name="connsiteY3" fmla="*/ 1771650 h 2166394"/>
              <a:gd name="connsiteX4" fmla="*/ 368812 w 5110750"/>
              <a:gd name="connsiteY4" fmla="*/ 1854200 h 2166394"/>
              <a:gd name="connsiteX5" fmla="*/ 625987 w 5110750"/>
              <a:gd name="connsiteY5" fmla="*/ 2073275 h 2166394"/>
              <a:gd name="connsiteX6" fmla="*/ 994287 w 5110750"/>
              <a:gd name="connsiteY6" fmla="*/ 2070100 h 2166394"/>
              <a:gd name="connsiteX7" fmla="*/ 1245112 w 5110750"/>
              <a:gd name="connsiteY7" fmla="*/ 2155825 h 2166394"/>
              <a:gd name="connsiteX8" fmla="*/ 1616587 w 5110750"/>
              <a:gd name="connsiteY8" fmla="*/ 2114550 h 2166394"/>
              <a:gd name="connsiteX9" fmla="*/ 1946787 w 5110750"/>
              <a:gd name="connsiteY9" fmla="*/ 2165350 h 2166394"/>
              <a:gd name="connsiteX10" fmla="*/ 2353187 w 5110750"/>
              <a:gd name="connsiteY10" fmla="*/ 2057400 h 2166394"/>
              <a:gd name="connsiteX11" fmla="*/ 2696087 w 5110750"/>
              <a:gd name="connsiteY11" fmla="*/ 2133600 h 2166394"/>
              <a:gd name="connsiteX12" fmla="*/ 3035812 w 5110750"/>
              <a:gd name="connsiteY12" fmla="*/ 2025650 h 2166394"/>
              <a:gd name="connsiteX13" fmla="*/ 3359662 w 5110750"/>
              <a:gd name="connsiteY13" fmla="*/ 1993900 h 2166394"/>
              <a:gd name="connsiteX14" fmla="*/ 3645412 w 5110750"/>
              <a:gd name="connsiteY14" fmla="*/ 1816100 h 2166394"/>
              <a:gd name="connsiteX15" fmla="*/ 3962912 w 5110750"/>
              <a:gd name="connsiteY15" fmla="*/ 1768475 h 2166394"/>
              <a:gd name="connsiteX16" fmla="*/ 4220087 w 5110750"/>
              <a:gd name="connsiteY16" fmla="*/ 1562100 h 2166394"/>
              <a:gd name="connsiteX17" fmla="*/ 4509012 w 5110750"/>
              <a:gd name="connsiteY17" fmla="*/ 1450975 h 2166394"/>
              <a:gd name="connsiteX18" fmla="*/ 4626487 w 5110750"/>
              <a:gd name="connsiteY18" fmla="*/ 1235075 h 2166394"/>
              <a:gd name="connsiteX19" fmla="*/ 4848737 w 5110750"/>
              <a:gd name="connsiteY19" fmla="*/ 1130300 h 2166394"/>
              <a:gd name="connsiteX20" fmla="*/ 4963037 w 5110750"/>
              <a:gd name="connsiteY20" fmla="*/ 898525 h 2166394"/>
              <a:gd name="connsiteX21" fmla="*/ 5096387 w 5110750"/>
              <a:gd name="connsiteY21" fmla="*/ 771525 h 2166394"/>
              <a:gd name="connsiteX22" fmla="*/ 5099562 w 5110750"/>
              <a:gd name="connsiteY22" fmla="*/ 542925 h 2166394"/>
              <a:gd name="connsiteX23" fmla="*/ 5029712 w 5110750"/>
              <a:gd name="connsiteY23" fmla="*/ 393700 h 2166394"/>
              <a:gd name="connsiteX24" fmla="*/ 5055112 w 5110750"/>
              <a:gd name="connsiteY24" fmla="*/ 247650 h 2166394"/>
              <a:gd name="connsiteX25" fmla="*/ 4963037 w 5110750"/>
              <a:gd name="connsiteY25" fmla="*/ 0 h 2166394"/>
              <a:gd name="connsiteX0" fmla="*/ 70362 w 5110750"/>
              <a:gd name="connsiteY0" fmla="*/ 1189832 h 2159251"/>
              <a:gd name="connsiteX1" fmla="*/ 512 w 5110750"/>
              <a:gd name="connsiteY1" fmla="*/ 1510507 h 2159251"/>
              <a:gd name="connsiteX2" fmla="*/ 48137 w 5110750"/>
              <a:gd name="connsiteY2" fmla="*/ 1691482 h 2159251"/>
              <a:gd name="connsiteX3" fmla="*/ 210062 w 5110750"/>
              <a:gd name="connsiteY3" fmla="*/ 1764507 h 2159251"/>
              <a:gd name="connsiteX4" fmla="*/ 368812 w 5110750"/>
              <a:gd name="connsiteY4" fmla="*/ 1847057 h 2159251"/>
              <a:gd name="connsiteX5" fmla="*/ 625987 w 5110750"/>
              <a:gd name="connsiteY5" fmla="*/ 2066132 h 2159251"/>
              <a:gd name="connsiteX6" fmla="*/ 994287 w 5110750"/>
              <a:gd name="connsiteY6" fmla="*/ 2062957 h 2159251"/>
              <a:gd name="connsiteX7" fmla="*/ 1245112 w 5110750"/>
              <a:gd name="connsiteY7" fmla="*/ 2148682 h 2159251"/>
              <a:gd name="connsiteX8" fmla="*/ 1616587 w 5110750"/>
              <a:gd name="connsiteY8" fmla="*/ 2107407 h 2159251"/>
              <a:gd name="connsiteX9" fmla="*/ 1946787 w 5110750"/>
              <a:gd name="connsiteY9" fmla="*/ 2158207 h 2159251"/>
              <a:gd name="connsiteX10" fmla="*/ 2353187 w 5110750"/>
              <a:gd name="connsiteY10" fmla="*/ 2050257 h 2159251"/>
              <a:gd name="connsiteX11" fmla="*/ 2696087 w 5110750"/>
              <a:gd name="connsiteY11" fmla="*/ 2126457 h 2159251"/>
              <a:gd name="connsiteX12" fmla="*/ 3035812 w 5110750"/>
              <a:gd name="connsiteY12" fmla="*/ 2018507 h 2159251"/>
              <a:gd name="connsiteX13" fmla="*/ 3359662 w 5110750"/>
              <a:gd name="connsiteY13" fmla="*/ 1986757 h 2159251"/>
              <a:gd name="connsiteX14" fmla="*/ 3645412 w 5110750"/>
              <a:gd name="connsiteY14" fmla="*/ 1808957 h 2159251"/>
              <a:gd name="connsiteX15" fmla="*/ 3962912 w 5110750"/>
              <a:gd name="connsiteY15" fmla="*/ 1761332 h 2159251"/>
              <a:gd name="connsiteX16" fmla="*/ 4220087 w 5110750"/>
              <a:gd name="connsiteY16" fmla="*/ 1554957 h 2159251"/>
              <a:gd name="connsiteX17" fmla="*/ 4509012 w 5110750"/>
              <a:gd name="connsiteY17" fmla="*/ 1443832 h 2159251"/>
              <a:gd name="connsiteX18" fmla="*/ 4626487 w 5110750"/>
              <a:gd name="connsiteY18" fmla="*/ 1227932 h 2159251"/>
              <a:gd name="connsiteX19" fmla="*/ 4848737 w 5110750"/>
              <a:gd name="connsiteY19" fmla="*/ 1123157 h 2159251"/>
              <a:gd name="connsiteX20" fmla="*/ 4963037 w 5110750"/>
              <a:gd name="connsiteY20" fmla="*/ 891382 h 2159251"/>
              <a:gd name="connsiteX21" fmla="*/ 5096387 w 5110750"/>
              <a:gd name="connsiteY21" fmla="*/ 764382 h 2159251"/>
              <a:gd name="connsiteX22" fmla="*/ 5099562 w 5110750"/>
              <a:gd name="connsiteY22" fmla="*/ 535782 h 2159251"/>
              <a:gd name="connsiteX23" fmla="*/ 5029712 w 5110750"/>
              <a:gd name="connsiteY23" fmla="*/ 386557 h 2159251"/>
              <a:gd name="connsiteX24" fmla="*/ 5055112 w 5110750"/>
              <a:gd name="connsiteY24" fmla="*/ 240507 h 2159251"/>
              <a:gd name="connsiteX25" fmla="*/ 4948749 w 5110750"/>
              <a:gd name="connsiteY25" fmla="*/ 0 h 2159251"/>
              <a:gd name="connsiteX0" fmla="*/ 70362 w 5110750"/>
              <a:gd name="connsiteY0" fmla="*/ 1206501 h 2175920"/>
              <a:gd name="connsiteX1" fmla="*/ 512 w 5110750"/>
              <a:gd name="connsiteY1" fmla="*/ 1527176 h 2175920"/>
              <a:gd name="connsiteX2" fmla="*/ 48137 w 5110750"/>
              <a:gd name="connsiteY2" fmla="*/ 1708151 h 2175920"/>
              <a:gd name="connsiteX3" fmla="*/ 210062 w 5110750"/>
              <a:gd name="connsiteY3" fmla="*/ 1781176 h 2175920"/>
              <a:gd name="connsiteX4" fmla="*/ 368812 w 5110750"/>
              <a:gd name="connsiteY4" fmla="*/ 1863726 h 2175920"/>
              <a:gd name="connsiteX5" fmla="*/ 625987 w 5110750"/>
              <a:gd name="connsiteY5" fmla="*/ 2082801 h 2175920"/>
              <a:gd name="connsiteX6" fmla="*/ 994287 w 5110750"/>
              <a:gd name="connsiteY6" fmla="*/ 2079626 h 2175920"/>
              <a:gd name="connsiteX7" fmla="*/ 1245112 w 5110750"/>
              <a:gd name="connsiteY7" fmla="*/ 2165351 h 2175920"/>
              <a:gd name="connsiteX8" fmla="*/ 1616587 w 5110750"/>
              <a:gd name="connsiteY8" fmla="*/ 2124076 h 2175920"/>
              <a:gd name="connsiteX9" fmla="*/ 1946787 w 5110750"/>
              <a:gd name="connsiteY9" fmla="*/ 2174876 h 2175920"/>
              <a:gd name="connsiteX10" fmla="*/ 2353187 w 5110750"/>
              <a:gd name="connsiteY10" fmla="*/ 2066926 h 2175920"/>
              <a:gd name="connsiteX11" fmla="*/ 2696087 w 5110750"/>
              <a:gd name="connsiteY11" fmla="*/ 2143126 h 2175920"/>
              <a:gd name="connsiteX12" fmla="*/ 3035812 w 5110750"/>
              <a:gd name="connsiteY12" fmla="*/ 2035176 h 2175920"/>
              <a:gd name="connsiteX13" fmla="*/ 3359662 w 5110750"/>
              <a:gd name="connsiteY13" fmla="*/ 2003426 h 2175920"/>
              <a:gd name="connsiteX14" fmla="*/ 3645412 w 5110750"/>
              <a:gd name="connsiteY14" fmla="*/ 1825626 h 2175920"/>
              <a:gd name="connsiteX15" fmla="*/ 3962912 w 5110750"/>
              <a:gd name="connsiteY15" fmla="*/ 1778001 h 2175920"/>
              <a:gd name="connsiteX16" fmla="*/ 4220087 w 5110750"/>
              <a:gd name="connsiteY16" fmla="*/ 1571626 h 2175920"/>
              <a:gd name="connsiteX17" fmla="*/ 4509012 w 5110750"/>
              <a:gd name="connsiteY17" fmla="*/ 1460501 h 2175920"/>
              <a:gd name="connsiteX18" fmla="*/ 4626487 w 5110750"/>
              <a:gd name="connsiteY18" fmla="*/ 1244601 h 2175920"/>
              <a:gd name="connsiteX19" fmla="*/ 4848737 w 5110750"/>
              <a:gd name="connsiteY19" fmla="*/ 1139826 h 2175920"/>
              <a:gd name="connsiteX20" fmla="*/ 4963037 w 5110750"/>
              <a:gd name="connsiteY20" fmla="*/ 908051 h 2175920"/>
              <a:gd name="connsiteX21" fmla="*/ 5096387 w 5110750"/>
              <a:gd name="connsiteY21" fmla="*/ 781051 h 2175920"/>
              <a:gd name="connsiteX22" fmla="*/ 5099562 w 5110750"/>
              <a:gd name="connsiteY22" fmla="*/ 552451 h 2175920"/>
              <a:gd name="connsiteX23" fmla="*/ 5029712 w 5110750"/>
              <a:gd name="connsiteY23" fmla="*/ 403226 h 2175920"/>
              <a:gd name="connsiteX24" fmla="*/ 5055112 w 5110750"/>
              <a:gd name="connsiteY24" fmla="*/ 257176 h 2175920"/>
              <a:gd name="connsiteX25" fmla="*/ 4953512 w 5110750"/>
              <a:gd name="connsiteY25" fmla="*/ 0 h 2175920"/>
              <a:gd name="connsiteX0" fmla="*/ 70362 w 5110750"/>
              <a:gd name="connsiteY0" fmla="*/ 1216026 h 2185445"/>
              <a:gd name="connsiteX1" fmla="*/ 512 w 5110750"/>
              <a:gd name="connsiteY1" fmla="*/ 1536701 h 2185445"/>
              <a:gd name="connsiteX2" fmla="*/ 48137 w 5110750"/>
              <a:gd name="connsiteY2" fmla="*/ 1717676 h 2185445"/>
              <a:gd name="connsiteX3" fmla="*/ 210062 w 5110750"/>
              <a:gd name="connsiteY3" fmla="*/ 1790701 h 2185445"/>
              <a:gd name="connsiteX4" fmla="*/ 368812 w 5110750"/>
              <a:gd name="connsiteY4" fmla="*/ 1873251 h 2185445"/>
              <a:gd name="connsiteX5" fmla="*/ 625987 w 5110750"/>
              <a:gd name="connsiteY5" fmla="*/ 2092326 h 2185445"/>
              <a:gd name="connsiteX6" fmla="*/ 994287 w 5110750"/>
              <a:gd name="connsiteY6" fmla="*/ 2089151 h 2185445"/>
              <a:gd name="connsiteX7" fmla="*/ 1245112 w 5110750"/>
              <a:gd name="connsiteY7" fmla="*/ 2174876 h 2185445"/>
              <a:gd name="connsiteX8" fmla="*/ 1616587 w 5110750"/>
              <a:gd name="connsiteY8" fmla="*/ 2133601 h 2185445"/>
              <a:gd name="connsiteX9" fmla="*/ 1946787 w 5110750"/>
              <a:gd name="connsiteY9" fmla="*/ 2184401 h 2185445"/>
              <a:gd name="connsiteX10" fmla="*/ 2353187 w 5110750"/>
              <a:gd name="connsiteY10" fmla="*/ 2076451 h 2185445"/>
              <a:gd name="connsiteX11" fmla="*/ 2696087 w 5110750"/>
              <a:gd name="connsiteY11" fmla="*/ 2152651 h 2185445"/>
              <a:gd name="connsiteX12" fmla="*/ 3035812 w 5110750"/>
              <a:gd name="connsiteY12" fmla="*/ 2044701 h 2185445"/>
              <a:gd name="connsiteX13" fmla="*/ 3359662 w 5110750"/>
              <a:gd name="connsiteY13" fmla="*/ 2012951 h 2185445"/>
              <a:gd name="connsiteX14" fmla="*/ 3645412 w 5110750"/>
              <a:gd name="connsiteY14" fmla="*/ 1835151 h 2185445"/>
              <a:gd name="connsiteX15" fmla="*/ 3962912 w 5110750"/>
              <a:gd name="connsiteY15" fmla="*/ 1787526 h 2185445"/>
              <a:gd name="connsiteX16" fmla="*/ 4220087 w 5110750"/>
              <a:gd name="connsiteY16" fmla="*/ 1581151 h 2185445"/>
              <a:gd name="connsiteX17" fmla="*/ 4509012 w 5110750"/>
              <a:gd name="connsiteY17" fmla="*/ 1470026 h 2185445"/>
              <a:gd name="connsiteX18" fmla="*/ 4626487 w 5110750"/>
              <a:gd name="connsiteY18" fmla="*/ 1254126 h 2185445"/>
              <a:gd name="connsiteX19" fmla="*/ 4848737 w 5110750"/>
              <a:gd name="connsiteY19" fmla="*/ 1149351 h 2185445"/>
              <a:gd name="connsiteX20" fmla="*/ 4963037 w 5110750"/>
              <a:gd name="connsiteY20" fmla="*/ 917576 h 2185445"/>
              <a:gd name="connsiteX21" fmla="*/ 5096387 w 5110750"/>
              <a:gd name="connsiteY21" fmla="*/ 790576 h 2185445"/>
              <a:gd name="connsiteX22" fmla="*/ 5099562 w 5110750"/>
              <a:gd name="connsiteY22" fmla="*/ 561976 h 2185445"/>
              <a:gd name="connsiteX23" fmla="*/ 5029712 w 5110750"/>
              <a:gd name="connsiteY23" fmla="*/ 412751 h 2185445"/>
              <a:gd name="connsiteX24" fmla="*/ 5055112 w 5110750"/>
              <a:gd name="connsiteY24" fmla="*/ 266701 h 2185445"/>
              <a:gd name="connsiteX25" fmla="*/ 4927318 w 5110750"/>
              <a:gd name="connsiteY25" fmla="*/ 0 h 2185445"/>
              <a:gd name="connsiteX0" fmla="*/ 70362 w 5110750"/>
              <a:gd name="connsiteY0" fmla="*/ 1216026 h 2185445"/>
              <a:gd name="connsiteX1" fmla="*/ 512 w 5110750"/>
              <a:gd name="connsiteY1" fmla="*/ 1536701 h 2185445"/>
              <a:gd name="connsiteX2" fmla="*/ 48137 w 5110750"/>
              <a:gd name="connsiteY2" fmla="*/ 1717676 h 2185445"/>
              <a:gd name="connsiteX3" fmla="*/ 210062 w 5110750"/>
              <a:gd name="connsiteY3" fmla="*/ 1790701 h 2185445"/>
              <a:gd name="connsiteX4" fmla="*/ 368812 w 5110750"/>
              <a:gd name="connsiteY4" fmla="*/ 1873251 h 2185445"/>
              <a:gd name="connsiteX5" fmla="*/ 625987 w 5110750"/>
              <a:gd name="connsiteY5" fmla="*/ 2092326 h 2185445"/>
              <a:gd name="connsiteX6" fmla="*/ 994287 w 5110750"/>
              <a:gd name="connsiteY6" fmla="*/ 2089151 h 2185445"/>
              <a:gd name="connsiteX7" fmla="*/ 1245112 w 5110750"/>
              <a:gd name="connsiteY7" fmla="*/ 2174876 h 2185445"/>
              <a:gd name="connsiteX8" fmla="*/ 1616587 w 5110750"/>
              <a:gd name="connsiteY8" fmla="*/ 2133601 h 2185445"/>
              <a:gd name="connsiteX9" fmla="*/ 1946787 w 5110750"/>
              <a:gd name="connsiteY9" fmla="*/ 2184401 h 2185445"/>
              <a:gd name="connsiteX10" fmla="*/ 2353187 w 5110750"/>
              <a:gd name="connsiteY10" fmla="*/ 2076451 h 2185445"/>
              <a:gd name="connsiteX11" fmla="*/ 2696087 w 5110750"/>
              <a:gd name="connsiteY11" fmla="*/ 2152651 h 2185445"/>
              <a:gd name="connsiteX12" fmla="*/ 3035812 w 5110750"/>
              <a:gd name="connsiteY12" fmla="*/ 2044701 h 2185445"/>
              <a:gd name="connsiteX13" fmla="*/ 3359662 w 5110750"/>
              <a:gd name="connsiteY13" fmla="*/ 2012951 h 2185445"/>
              <a:gd name="connsiteX14" fmla="*/ 3645412 w 5110750"/>
              <a:gd name="connsiteY14" fmla="*/ 1835151 h 2185445"/>
              <a:gd name="connsiteX15" fmla="*/ 3962912 w 5110750"/>
              <a:gd name="connsiteY15" fmla="*/ 1787526 h 2185445"/>
              <a:gd name="connsiteX16" fmla="*/ 4220087 w 5110750"/>
              <a:gd name="connsiteY16" fmla="*/ 1581151 h 2185445"/>
              <a:gd name="connsiteX17" fmla="*/ 4509012 w 5110750"/>
              <a:gd name="connsiteY17" fmla="*/ 1470026 h 2185445"/>
              <a:gd name="connsiteX18" fmla="*/ 4626487 w 5110750"/>
              <a:gd name="connsiteY18" fmla="*/ 1254126 h 2185445"/>
              <a:gd name="connsiteX19" fmla="*/ 4848737 w 5110750"/>
              <a:gd name="connsiteY19" fmla="*/ 1149351 h 2185445"/>
              <a:gd name="connsiteX20" fmla="*/ 4963037 w 5110750"/>
              <a:gd name="connsiteY20" fmla="*/ 917576 h 2185445"/>
              <a:gd name="connsiteX21" fmla="*/ 5096387 w 5110750"/>
              <a:gd name="connsiteY21" fmla="*/ 790576 h 2185445"/>
              <a:gd name="connsiteX22" fmla="*/ 5099562 w 5110750"/>
              <a:gd name="connsiteY22" fmla="*/ 561976 h 2185445"/>
              <a:gd name="connsiteX23" fmla="*/ 5029712 w 5110750"/>
              <a:gd name="connsiteY23" fmla="*/ 412751 h 2185445"/>
              <a:gd name="connsiteX24" fmla="*/ 5070987 w 5110750"/>
              <a:gd name="connsiteY24" fmla="*/ 219076 h 2185445"/>
              <a:gd name="connsiteX25" fmla="*/ 4927318 w 5110750"/>
              <a:gd name="connsiteY25" fmla="*/ 0 h 2185445"/>
              <a:gd name="connsiteX0" fmla="*/ 70362 w 5110750"/>
              <a:gd name="connsiteY0" fmla="*/ 1216026 h 2185445"/>
              <a:gd name="connsiteX1" fmla="*/ 512 w 5110750"/>
              <a:gd name="connsiteY1" fmla="*/ 1536701 h 2185445"/>
              <a:gd name="connsiteX2" fmla="*/ 48137 w 5110750"/>
              <a:gd name="connsiteY2" fmla="*/ 1717676 h 2185445"/>
              <a:gd name="connsiteX3" fmla="*/ 210062 w 5110750"/>
              <a:gd name="connsiteY3" fmla="*/ 1790701 h 2185445"/>
              <a:gd name="connsiteX4" fmla="*/ 368812 w 5110750"/>
              <a:gd name="connsiteY4" fmla="*/ 1873251 h 2185445"/>
              <a:gd name="connsiteX5" fmla="*/ 625987 w 5110750"/>
              <a:gd name="connsiteY5" fmla="*/ 2092326 h 2185445"/>
              <a:gd name="connsiteX6" fmla="*/ 994287 w 5110750"/>
              <a:gd name="connsiteY6" fmla="*/ 2089151 h 2185445"/>
              <a:gd name="connsiteX7" fmla="*/ 1245112 w 5110750"/>
              <a:gd name="connsiteY7" fmla="*/ 2174876 h 2185445"/>
              <a:gd name="connsiteX8" fmla="*/ 1616587 w 5110750"/>
              <a:gd name="connsiteY8" fmla="*/ 2133601 h 2185445"/>
              <a:gd name="connsiteX9" fmla="*/ 1946787 w 5110750"/>
              <a:gd name="connsiteY9" fmla="*/ 2184401 h 2185445"/>
              <a:gd name="connsiteX10" fmla="*/ 2353187 w 5110750"/>
              <a:gd name="connsiteY10" fmla="*/ 2076451 h 2185445"/>
              <a:gd name="connsiteX11" fmla="*/ 2696087 w 5110750"/>
              <a:gd name="connsiteY11" fmla="*/ 2152651 h 2185445"/>
              <a:gd name="connsiteX12" fmla="*/ 3035812 w 5110750"/>
              <a:gd name="connsiteY12" fmla="*/ 2044701 h 2185445"/>
              <a:gd name="connsiteX13" fmla="*/ 3359662 w 5110750"/>
              <a:gd name="connsiteY13" fmla="*/ 2012951 h 2185445"/>
              <a:gd name="connsiteX14" fmla="*/ 3645412 w 5110750"/>
              <a:gd name="connsiteY14" fmla="*/ 1835151 h 2185445"/>
              <a:gd name="connsiteX15" fmla="*/ 3962912 w 5110750"/>
              <a:gd name="connsiteY15" fmla="*/ 1787526 h 2185445"/>
              <a:gd name="connsiteX16" fmla="*/ 4220087 w 5110750"/>
              <a:gd name="connsiteY16" fmla="*/ 1581151 h 2185445"/>
              <a:gd name="connsiteX17" fmla="*/ 4509012 w 5110750"/>
              <a:gd name="connsiteY17" fmla="*/ 1470026 h 2185445"/>
              <a:gd name="connsiteX18" fmla="*/ 4626487 w 5110750"/>
              <a:gd name="connsiteY18" fmla="*/ 1254126 h 2185445"/>
              <a:gd name="connsiteX19" fmla="*/ 4848737 w 5110750"/>
              <a:gd name="connsiteY19" fmla="*/ 1149351 h 2185445"/>
              <a:gd name="connsiteX20" fmla="*/ 4963037 w 5110750"/>
              <a:gd name="connsiteY20" fmla="*/ 917576 h 2185445"/>
              <a:gd name="connsiteX21" fmla="*/ 5096387 w 5110750"/>
              <a:gd name="connsiteY21" fmla="*/ 790576 h 2185445"/>
              <a:gd name="connsiteX22" fmla="*/ 5099562 w 5110750"/>
              <a:gd name="connsiteY22" fmla="*/ 561976 h 2185445"/>
              <a:gd name="connsiteX23" fmla="*/ 5029712 w 5110750"/>
              <a:gd name="connsiteY23" fmla="*/ 412751 h 2185445"/>
              <a:gd name="connsiteX24" fmla="*/ 5074162 w 5110750"/>
              <a:gd name="connsiteY24" fmla="*/ 171451 h 2185445"/>
              <a:gd name="connsiteX25" fmla="*/ 4927318 w 5110750"/>
              <a:gd name="connsiteY25" fmla="*/ 0 h 2185445"/>
              <a:gd name="connsiteX0" fmla="*/ 70362 w 5166452"/>
              <a:gd name="connsiteY0" fmla="*/ 1216026 h 2185445"/>
              <a:gd name="connsiteX1" fmla="*/ 512 w 5166452"/>
              <a:gd name="connsiteY1" fmla="*/ 1536701 h 2185445"/>
              <a:gd name="connsiteX2" fmla="*/ 48137 w 5166452"/>
              <a:gd name="connsiteY2" fmla="*/ 1717676 h 2185445"/>
              <a:gd name="connsiteX3" fmla="*/ 210062 w 5166452"/>
              <a:gd name="connsiteY3" fmla="*/ 1790701 h 2185445"/>
              <a:gd name="connsiteX4" fmla="*/ 368812 w 5166452"/>
              <a:gd name="connsiteY4" fmla="*/ 1873251 h 2185445"/>
              <a:gd name="connsiteX5" fmla="*/ 625987 w 5166452"/>
              <a:gd name="connsiteY5" fmla="*/ 2092326 h 2185445"/>
              <a:gd name="connsiteX6" fmla="*/ 994287 w 5166452"/>
              <a:gd name="connsiteY6" fmla="*/ 2089151 h 2185445"/>
              <a:gd name="connsiteX7" fmla="*/ 1245112 w 5166452"/>
              <a:gd name="connsiteY7" fmla="*/ 2174876 h 2185445"/>
              <a:gd name="connsiteX8" fmla="*/ 1616587 w 5166452"/>
              <a:gd name="connsiteY8" fmla="*/ 2133601 h 2185445"/>
              <a:gd name="connsiteX9" fmla="*/ 1946787 w 5166452"/>
              <a:gd name="connsiteY9" fmla="*/ 2184401 h 2185445"/>
              <a:gd name="connsiteX10" fmla="*/ 2353187 w 5166452"/>
              <a:gd name="connsiteY10" fmla="*/ 2076451 h 2185445"/>
              <a:gd name="connsiteX11" fmla="*/ 2696087 w 5166452"/>
              <a:gd name="connsiteY11" fmla="*/ 2152651 h 2185445"/>
              <a:gd name="connsiteX12" fmla="*/ 3035812 w 5166452"/>
              <a:gd name="connsiteY12" fmla="*/ 2044701 h 2185445"/>
              <a:gd name="connsiteX13" fmla="*/ 3359662 w 5166452"/>
              <a:gd name="connsiteY13" fmla="*/ 2012951 h 2185445"/>
              <a:gd name="connsiteX14" fmla="*/ 3645412 w 5166452"/>
              <a:gd name="connsiteY14" fmla="*/ 1835151 h 2185445"/>
              <a:gd name="connsiteX15" fmla="*/ 3962912 w 5166452"/>
              <a:gd name="connsiteY15" fmla="*/ 1787526 h 2185445"/>
              <a:gd name="connsiteX16" fmla="*/ 4220087 w 5166452"/>
              <a:gd name="connsiteY16" fmla="*/ 1581151 h 2185445"/>
              <a:gd name="connsiteX17" fmla="*/ 4509012 w 5166452"/>
              <a:gd name="connsiteY17" fmla="*/ 1470026 h 2185445"/>
              <a:gd name="connsiteX18" fmla="*/ 4626487 w 5166452"/>
              <a:gd name="connsiteY18" fmla="*/ 1254126 h 2185445"/>
              <a:gd name="connsiteX19" fmla="*/ 4848737 w 5166452"/>
              <a:gd name="connsiteY19" fmla="*/ 1149351 h 2185445"/>
              <a:gd name="connsiteX20" fmla="*/ 4963037 w 5166452"/>
              <a:gd name="connsiteY20" fmla="*/ 917576 h 2185445"/>
              <a:gd name="connsiteX21" fmla="*/ 5096387 w 5166452"/>
              <a:gd name="connsiteY21" fmla="*/ 790576 h 2185445"/>
              <a:gd name="connsiteX22" fmla="*/ 5099562 w 5166452"/>
              <a:gd name="connsiteY22" fmla="*/ 561976 h 2185445"/>
              <a:gd name="connsiteX23" fmla="*/ 5166237 w 5166452"/>
              <a:gd name="connsiteY23" fmla="*/ 393701 h 2185445"/>
              <a:gd name="connsiteX24" fmla="*/ 5074162 w 5166452"/>
              <a:gd name="connsiteY24" fmla="*/ 171451 h 2185445"/>
              <a:gd name="connsiteX25" fmla="*/ 4927318 w 5166452"/>
              <a:gd name="connsiteY25" fmla="*/ 0 h 2185445"/>
              <a:gd name="connsiteX0" fmla="*/ 70362 w 5169619"/>
              <a:gd name="connsiteY0" fmla="*/ 1216026 h 2185445"/>
              <a:gd name="connsiteX1" fmla="*/ 512 w 5169619"/>
              <a:gd name="connsiteY1" fmla="*/ 1536701 h 2185445"/>
              <a:gd name="connsiteX2" fmla="*/ 48137 w 5169619"/>
              <a:gd name="connsiteY2" fmla="*/ 1717676 h 2185445"/>
              <a:gd name="connsiteX3" fmla="*/ 210062 w 5169619"/>
              <a:gd name="connsiteY3" fmla="*/ 1790701 h 2185445"/>
              <a:gd name="connsiteX4" fmla="*/ 368812 w 5169619"/>
              <a:gd name="connsiteY4" fmla="*/ 1873251 h 2185445"/>
              <a:gd name="connsiteX5" fmla="*/ 625987 w 5169619"/>
              <a:gd name="connsiteY5" fmla="*/ 2092326 h 2185445"/>
              <a:gd name="connsiteX6" fmla="*/ 994287 w 5169619"/>
              <a:gd name="connsiteY6" fmla="*/ 2089151 h 2185445"/>
              <a:gd name="connsiteX7" fmla="*/ 1245112 w 5169619"/>
              <a:gd name="connsiteY7" fmla="*/ 2174876 h 2185445"/>
              <a:gd name="connsiteX8" fmla="*/ 1616587 w 5169619"/>
              <a:gd name="connsiteY8" fmla="*/ 2133601 h 2185445"/>
              <a:gd name="connsiteX9" fmla="*/ 1946787 w 5169619"/>
              <a:gd name="connsiteY9" fmla="*/ 2184401 h 2185445"/>
              <a:gd name="connsiteX10" fmla="*/ 2353187 w 5169619"/>
              <a:gd name="connsiteY10" fmla="*/ 2076451 h 2185445"/>
              <a:gd name="connsiteX11" fmla="*/ 2696087 w 5169619"/>
              <a:gd name="connsiteY11" fmla="*/ 2152651 h 2185445"/>
              <a:gd name="connsiteX12" fmla="*/ 3035812 w 5169619"/>
              <a:gd name="connsiteY12" fmla="*/ 2044701 h 2185445"/>
              <a:gd name="connsiteX13" fmla="*/ 3359662 w 5169619"/>
              <a:gd name="connsiteY13" fmla="*/ 2012951 h 2185445"/>
              <a:gd name="connsiteX14" fmla="*/ 3645412 w 5169619"/>
              <a:gd name="connsiteY14" fmla="*/ 1835151 h 2185445"/>
              <a:gd name="connsiteX15" fmla="*/ 3962912 w 5169619"/>
              <a:gd name="connsiteY15" fmla="*/ 1787526 h 2185445"/>
              <a:gd name="connsiteX16" fmla="*/ 4220087 w 5169619"/>
              <a:gd name="connsiteY16" fmla="*/ 1581151 h 2185445"/>
              <a:gd name="connsiteX17" fmla="*/ 4509012 w 5169619"/>
              <a:gd name="connsiteY17" fmla="*/ 1470026 h 2185445"/>
              <a:gd name="connsiteX18" fmla="*/ 4626487 w 5169619"/>
              <a:gd name="connsiteY18" fmla="*/ 1254126 h 2185445"/>
              <a:gd name="connsiteX19" fmla="*/ 4848737 w 5169619"/>
              <a:gd name="connsiteY19" fmla="*/ 1149351 h 2185445"/>
              <a:gd name="connsiteX20" fmla="*/ 4963037 w 5169619"/>
              <a:gd name="connsiteY20" fmla="*/ 917576 h 2185445"/>
              <a:gd name="connsiteX21" fmla="*/ 5096387 w 5169619"/>
              <a:gd name="connsiteY21" fmla="*/ 790576 h 2185445"/>
              <a:gd name="connsiteX22" fmla="*/ 5099562 w 5169619"/>
              <a:gd name="connsiteY22" fmla="*/ 561976 h 2185445"/>
              <a:gd name="connsiteX23" fmla="*/ 5169412 w 5169619"/>
              <a:gd name="connsiteY23" fmla="*/ 339726 h 2185445"/>
              <a:gd name="connsiteX24" fmla="*/ 5074162 w 5169619"/>
              <a:gd name="connsiteY24" fmla="*/ 171451 h 2185445"/>
              <a:gd name="connsiteX25" fmla="*/ 4927318 w 5169619"/>
              <a:gd name="connsiteY25" fmla="*/ 0 h 2185445"/>
              <a:gd name="connsiteX0" fmla="*/ 70362 w 5169562"/>
              <a:gd name="connsiteY0" fmla="*/ 1216026 h 2185445"/>
              <a:gd name="connsiteX1" fmla="*/ 512 w 5169562"/>
              <a:gd name="connsiteY1" fmla="*/ 1536701 h 2185445"/>
              <a:gd name="connsiteX2" fmla="*/ 48137 w 5169562"/>
              <a:gd name="connsiteY2" fmla="*/ 1717676 h 2185445"/>
              <a:gd name="connsiteX3" fmla="*/ 210062 w 5169562"/>
              <a:gd name="connsiteY3" fmla="*/ 1790701 h 2185445"/>
              <a:gd name="connsiteX4" fmla="*/ 368812 w 5169562"/>
              <a:gd name="connsiteY4" fmla="*/ 1873251 h 2185445"/>
              <a:gd name="connsiteX5" fmla="*/ 625987 w 5169562"/>
              <a:gd name="connsiteY5" fmla="*/ 2092326 h 2185445"/>
              <a:gd name="connsiteX6" fmla="*/ 994287 w 5169562"/>
              <a:gd name="connsiteY6" fmla="*/ 2089151 h 2185445"/>
              <a:gd name="connsiteX7" fmla="*/ 1245112 w 5169562"/>
              <a:gd name="connsiteY7" fmla="*/ 2174876 h 2185445"/>
              <a:gd name="connsiteX8" fmla="*/ 1616587 w 5169562"/>
              <a:gd name="connsiteY8" fmla="*/ 2133601 h 2185445"/>
              <a:gd name="connsiteX9" fmla="*/ 1946787 w 5169562"/>
              <a:gd name="connsiteY9" fmla="*/ 2184401 h 2185445"/>
              <a:gd name="connsiteX10" fmla="*/ 2353187 w 5169562"/>
              <a:gd name="connsiteY10" fmla="*/ 2076451 h 2185445"/>
              <a:gd name="connsiteX11" fmla="*/ 2696087 w 5169562"/>
              <a:gd name="connsiteY11" fmla="*/ 2152651 h 2185445"/>
              <a:gd name="connsiteX12" fmla="*/ 3035812 w 5169562"/>
              <a:gd name="connsiteY12" fmla="*/ 2044701 h 2185445"/>
              <a:gd name="connsiteX13" fmla="*/ 3359662 w 5169562"/>
              <a:gd name="connsiteY13" fmla="*/ 2012951 h 2185445"/>
              <a:gd name="connsiteX14" fmla="*/ 3645412 w 5169562"/>
              <a:gd name="connsiteY14" fmla="*/ 1835151 h 2185445"/>
              <a:gd name="connsiteX15" fmla="*/ 3962912 w 5169562"/>
              <a:gd name="connsiteY15" fmla="*/ 1787526 h 2185445"/>
              <a:gd name="connsiteX16" fmla="*/ 4220087 w 5169562"/>
              <a:gd name="connsiteY16" fmla="*/ 1581151 h 2185445"/>
              <a:gd name="connsiteX17" fmla="*/ 4509012 w 5169562"/>
              <a:gd name="connsiteY17" fmla="*/ 1470026 h 2185445"/>
              <a:gd name="connsiteX18" fmla="*/ 4626487 w 5169562"/>
              <a:gd name="connsiteY18" fmla="*/ 1254126 h 2185445"/>
              <a:gd name="connsiteX19" fmla="*/ 4848737 w 5169562"/>
              <a:gd name="connsiteY19" fmla="*/ 1149351 h 2185445"/>
              <a:gd name="connsiteX20" fmla="*/ 4963037 w 5169562"/>
              <a:gd name="connsiteY20" fmla="*/ 917576 h 2185445"/>
              <a:gd name="connsiteX21" fmla="*/ 5096387 w 5169562"/>
              <a:gd name="connsiteY21" fmla="*/ 790576 h 2185445"/>
              <a:gd name="connsiteX22" fmla="*/ 5099562 w 5169562"/>
              <a:gd name="connsiteY22" fmla="*/ 561976 h 2185445"/>
              <a:gd name="connsiteX23" fmla="*/ 5169412 w 5169562"/>
              <a:gd name="connsiteY23" fmla="*/ 339726 h 2185445"/>
              <a:gd name="connsiteX24" fmla="*/ 5115437 w 5169562"/>
              <a:gd name="connsiteY24" fmla="*/ 158751 h 2185445"/>
              <a:gd name="connsiteX25" fmla="*/ 4927318 w 5169562"/>
              <a:gd name="connsiteY25" fmla="*/ 0 h 2185445"/>
              <a:gd name="connsiteX0" fmla="*/ 711986 w 5211111"/>
              <a:gd name="connsiteY0" fmla="*/ 0 h 3115719"/>
              <a:gd name="connsiteX1" fmla="*/ 42061 w 5211111"/>
              <a:gd name="connsiteY1" fmla="*/ 2466975 h 3115719"/>
              <a:gd name="connsiteX2" fmla="*/ 89686 w 5211111"/>
              <a:gd name="connsiteY2" fmla="*/ 2647950 h 3115719"/>
              <a:gd name="connsiteX3" fmla="*/ 251611 w 5211111"/>
              <a:gd name="connsiteY3" fmla="*/ 2720975 h 3115719"/>
              <a:gd name="connsiteX4" fmla="*/ 410361 w 5211111"/>
              <a:gd name="connsiteY4" fmla="*/ 2803525 h 3115719"/>
              <a:gd name="connsiteX5" fmla="*/ 667536 w 5211111"/>
              <a:gd name="connsiteY5" fmla="*/ 3022600 h 3115719"/>
              <a:gd name="connsiteX6" fmla="*/ 1035836 w 5211111"/>
              <a:gd name="connsiteY6" fmla="*/ 3019425 h 3115719"/>
              <a:gd name="connsiteX7" fmla="*/ 1286661 w 5211111"/>
              <a:gd name="connsiteY7" fmla="*/ 3105150 h 3115719"/>
              <a:gd name="connsiteX8" fmla="*/ 1658136 w 5211111"/>
              <a:gd name="connsiteY8" fmla="*/ 3063875 h 3115719"/>
              <a:gd name="connsiteX9" fmla="*/ 1988336 w 5211111"/>
              <a:gd name="connsiteY9" fmla="*/ 3114675 h 3115719"/>
              <a:gd name="connsiteX10" fmla="*/ 2394736 w 5211111"/>
              <a:gd name="connsiteY10" fmla="*/ 3006725 h 3115719"/>
              <a:gd name="connsiteX11" fmla="*/ 2737636 w 5211111"/>
              <a:gd name="connsiteY11" fmla="*/ 3082925 h 3115719"/>
              <a:gd name="connsiteX12" fmla="*/ 3077361 w 5211111"/>
              <a:gd name="connsiteY12" fmla="*/ 2974975 h 3115719"/>
              <a:gd name="connsiteX13" fmla="*/ 3401211 w 5211111"/>
              <a:gd name="connsiteY13" fmla="*/ 2943225 h 3115719"/>
              <a:gd name="connsiteX14" fmla="*/ 3686961 w 5211111"/>
              <a:gd name="connsiteY14" fmla="*/ 2765425 h 3115719"/>
              <a:gd name="connsiteX15" fmla="*/ 4004461 w 5211111"/>
              <a:gd name="connsiteY15" fmla="*/ 2717800 h 3115719"/>
              <a:gd name="connsiteX16" fmla="*/ 4261636 w 5211111"/>
              <a:gd name="connsiteY16" fmla="*/ 2511425 h 3115719"/>
              <a:gd name="connsiteX17" fmla="*/ 4550561 w 5211111"/>
              <a:gd name="connsiteY17" fmla="*/ 2400300 h 3115719"/>
              <a:gd name="connsiteX18" fmla="*/ 4668036 w 5211111"/>
              <a:gd name="connsiteY18" fmla="*/ 2184400 h 3115719"/>
              <a:gd name="connsiteX19" fmla="*/ 4890286 w 5211111"/>
              <a:gd name="connsiteY19" fmla="*/ 2079625 h 3115719"/>
              <a:gd name="connsiteX20" fmla="*/ 5004586 w 5211111"/>
              <a:gd name="connsiteY20" fmla="*/ 1847850 h 3115719"/>
              <a:gd name="connsiteX21" fmla="*/ 5137936 w 5211111"/>
              <a:gd name="connsiteY21" fmla="*/ 1720850 h 3115719"/>
              <a:gd name="connsiteX22" fmla="*/ 5141111 w 5211111"/>
              <a:gd name="connsiteY22" fmla="*/ 1492250 h 3115719"/>
              <a:gd name="connsiteX23" fmla="*/ 5210961 w 5211111"/>
              <a:gd name="connsiteY23" fmla="*/ 1270000 h 3115719"/>
              <a:gd name="connsiteX24" fmla="*/ 5156986 w 5211111"/>
              <a:gd name="connsiteY24" fmla="*/ 1089025 h 3115719"/>
              <a:gd name="connsiteX25" fmla="*/ 4968867 w 5211111"/>
              <a:gd name="connsiteY25" fmla="*/ 930274 h 3115719"/>
              <a:gd name="connsiteX0" fmla="*/ 743966 w 5243091"/>
              <a:gd name="connsiteY0" fmla="*/ 0 h 3115719"/>
              <a:gd name="connsiteX1" fmla="*/ 45467 w 5243091"/>
              <a:gd name="connsiteY1" fmla="*/ 2047876 h 3115719"/>
              <a:gd name="connsiteX2" fmla="*/ 74041 w 5243091"/>
              <a:gd name="connsiteY2" fmla="*/ 2466975 h 3115719"/>
              <a:gd name="connsiteX3" fmla="*/ 121666 w 5243091"/>
              <a:gd name="connsiteY3" fmla="*/ 2647950 h 3115719"/>
              <a:gd name="connsiteX4" fmla="*/ 283591 w 5243091"/>
              <a:gd name="connsiteY4" fmla="*/ 2720975 h 3115719"/>
              <a:gd name="connsiteX5" fmla="*/ 442341 w 5243091"/>
              <a:gd name="connsiteY5" fmla="*/ 2803525 h 3115719"/>
              <a:gd name="connsiteX6" fmla="*/ 699516 w 5243091"/>
              <a:gd name="connsiteY6" fmla="*/ 3022600 h 3115719"/>
              <a:gd name="connsiteX7" fmla="*/ 1067816 w 5243091"/>
              <a:gd name="connsiteY7" fmla="*/ 3019425 h 3115719"/>
              <a:gd name="connsiteX8" fmla="*/ 1318641 w 5243091"/>
              <a:gd name="connsiteY8" fmla="*/ 3105150 h 3115719"/>
              <a:gd name="connsiteX9" fmla="*/ 1690116 w 5243091"/>
              <a:gd name="connsiteY9" fmla="*/ 3063875 h 3115719"/>
              <a:gd name="connsiteX10" fmla="*/ 2020316 w 5243091"/>
              <a:gd name="connsiteY10" fmla="*/ 3114675 h 3115719"/>
              <a:gd name="connsiteX11" fmla="*/ 2426716 w 5243091"/>
              <a:gd name="connsiteY11" fmla="*/ 3006725 h 3115719"/>
              <a:gd name="connsiteX12" fmla="*/ 2769616 w 5243091"/>
              <a:gd name="connsiteY12" fmla="*/ 3082925 h 3115719"/>
              <a:gd name="connsiteX13" fmla="*/ 3109341 w 5243091"/>
              <a:gd name="connsiteY13" fmla="*/ 2974975 h 3115719"/>
              <a:gd name="connsiteX14" fmla="*/ 3433191 w 5243091"/>
              <a:gd name="connsiteY14" fmla="*/ 2943225 h 3115719"/>
              <a:gd name="connsiteX15" fmla="*/ 3718941 w 5243091"/>
              <a:gd name="connsiteY15" fmla="*/ 2765425 h 3115719"/>
              <a:gd name="connsiteX16" fmla="*/ 4036441 w 5243091"/>
              <a:gd name="connsiteY16" fmla="*/ 2717800 h 3115719"/>
              <a:gd name="connsiteX17" fmla="*/ 4293616 w 5243091"/>
              <a:gd name="connsiteY17" fmla="*/ 2511425 h 3115719"/>
              <a:gd name="connsiteX18" fmla="*/ 4582541 w 5243091"/>
              <a:gd name="connsiteY18" fmla="*/ 2400300 h 3115719"/>
              <a:gd name="connsiteX19" fmla="*/ 4700016 w 5243091"/>
              <a:gd name="connsiteY19" fmla="*/ 2184400 h 3115719"/>
              <a:gd name="connsiteX20" fmla="*/ 4922266 w 5243091"/>
              <a:gd name="connsiteY20" fmla="*/ 2079625 h 3115719"/>
              <a:gd name="connsiteX21" fmla="*/ 5036566 w 5243091"/>
              <a:gd name="connsiteY21" fmla="*/ 1847850 h 3115719"/>
              <a:gd name="connsiteX22" fmla="*/ 5169916 w 5243091"/>
              <a:gd name="connsiteY22" fmla="*/ 1720850 h 3115719"/>
              <a:gd name="connsiteX23" fmla="*/ 5173091 w 5243091"/>
              <a:gd name="connsiteY23" fmla="*/ 1492250 h 3115719"/>
              <a:gd name="connsiteX24" fmla="*/ 5242941 w 5243091"/>
              <a:gd name="connsiteY24" fmla="*/ 1270000 h 3115719"/>
              <a:gd name="connsiteX25" fmla="*/ 5188966 w 5243091"/>
              <a:gd name="connsiteY25" fmla="*/ 1089025 h 3115719"/>
              <a:gd name="connsiteX26" fmla="*/ 5000847 w 5243091"/>
              <a:gd name="connsiteY26" fmla="*/ 930274 h 3115719"/>
              <a:gd name="connsiteX0" fmla="*/ 671135 w 5170260"/>
              <a:gd name="connsiteY0" fmla="*/ 0 h 3115719"/>
              <a:gd name="connsiteX1" fmla="*/ 86936 w 5170260"/>
              <a:gd name="connsiteY1" fmla="*/ 2111376 h 3115719"/>
              <a:gd name="connsiteX2" fmla="*/ 1210 w 5170260"/>
              <a:gd name="connsiteY2" fmla="*/ 2466975 h 3115719"/>
              <a:gd name="connsiteX3" fmla="*/ 48835 w 5170260"/>
              <a:gd name="connsiteY3" fmla="*/ 2647950 h 3115719"/>
              <a:gd name="connsiteX4" fmla="*/ 210760 w 5170260"/>
              <a:gd name="connsiteY4" fmla="*/ 2720975 h 3115719"/>
              <a:gd name="connsiteX5" fmla="*/ 369510 w 5170260"/>
              <a:gd name="connsiteY5" fmla="*/ 2803525 h 3115719"/>
              <a:gd name="connsiteX6" fmla="*/ 626685 w 5170260"/>
              <a:gd name="connsiteY6" fmla="*/ 3022600 h 3115719"/>
              <a:gd name="connsiteX7" fmla="*/ 994985 w 5170260"/>
              <a:gd name="connsiteY7" fmla="*/ 3019425 h 3115719"/>
              <a:gd name="connsiteX8" fmla="*/ 1245810 w 5170260"/>
              <a:gd name="connsiteY8" fmla="*/ 3105150 h 3115719"/>
              <a:gd name="connsiteX9" fmla="*/ 1617285 w 5170260"/>
              <a:gd name="connsiteY9" fmla="*/ 3063875 h 3115719"/>
              <a:gd name="connsiteX10" fmla="*/ 1947485 w 5170260"/>
              <a:gd name="connsiteY10" fmla="*/ 3114675 h 3115719"/>
              <a:gd name="connsiteX11" fmla="*/ 2353885 w 5170260"/>
              <a:gd name="connsiteY11" fmla="*/ 3006725 h 3115719"/>
              <a:gd name="connsiteX12" fmla="*/ 2696785 w 5170260"/>
              <a:gd name="connsiteY12" fmla="*/ 3082925 h 3115719"/>
              <a:gd name="connsiteX13" fmla="*/ 3036510 w 5170260"/>
              <a:gd name="connsiteY13" fmla="*/ 2974975 h 3115719"/>
              <a:gd name="connsiteX14" fmla="*/ 3360360 w 5170260"/>
              <a:gd name="connsiteY14" fmla="*/ 2943225 h 3115719"/>
              <a:gd name="connsiteX15" fmla="*/ 3646110 w 5170260"/>
              <a:gd name="connsiteY15" fmla="*/ 2765425 h 3115719"/>
              <a:gd name="connsiteX16" fmla="*/ 3963610 w 5170260"/>
              <a:gd name="connsiteY16" fmla="*/ 2717800 h 3115719"/>
              <a:gd name="connsiteX17" fmla="*/ 4220785 w 5170260"/>
              <a:gd name="connsiteY17" fmla="*/ 2511425 h 3115719"/>
              <a:gd name="connsiteX18" fmla="*/ 4509710 w 5170260"/>
              <a:gd name="connsiteY18" fmla="*/ 2400300 h 3115719"/>
              <a:gd name="connsiteX19" fmla="*/ 4627185 w 5170260"/>
              <a:gd name="connsiteY19" fmla="*/ 2184400 h 3115719"/>
              <a:gd name="connsiteX20" fmla="*/ 4849435 w 5170260"/>
              <a:gd name="connsiteY20" fmla="*/ 2079625 h 3115719"/>
              <a:gd name="connsiteX21" fmla="*/ 4963735 w 5170260"/>
              <a:gd name="connsiteY21" fmla="*/ 1847850 h 3115719"/>
              <a:gd name="connsiteX22" fmla="*/ 5097085 w 5170260"/>
              <a:gd name="connsiteY22" fmla="*/ 1720850 h 3115719"/>
              <a:gd name="connsiteX23" fmla="*/ 5100260 w 5170260"/>
              <a:gd name="connsiteY23" fmla="*/ 1492250 h 3115719"/>
              <a:gd name="connsiteX24" fmla="*/ 5170110 w 5170260"/>
              <a:gd name="connsiteY24" fmla="*/ 1270000 h 3115719"/>
              <a:gd name="connsiteX25" fmla="*/ 5116135 w 5170260"/>
              <a:gd name="connsiteY25" fmla="*/ 1089025 h 3115719"/>
              <a:gd name="connsiteX26" fmla="*/ 4928016 w 5170260"/>
              <a:gd name="connsiteY26" fmla="*/ 930274 h 3115719"/>
              <a:gd name="connsiteX0" fmla="*/ 671135 w 5170260"/>
              <a:gd name="connsiteY0" fmla="*/ 0 h 3115719"/>
              <a:gd name="connsiteX1" fmla="*/ 150435 w 5170260"/>
              <a:gd name="connsiteY1" fmla="*/ 1187451 h 3115719"/>
              <a:gd name="connsiteX2" fmla="*/ 86936 w 5170260"/>
              <a:gd name="connsiteY2" fmla="*/ 2111376 h 3115719"/>
              <a:gd name="connsiteX3" fmla="*/ 1210 w 5170260"/>
              <a:gd name="connsiteY3" fmla="*/ 2466975 h 3115719"/>
              <a:gd name="connsiteX4" fmla="*/ 48835 w 5170260"/>
              <a:gd name="connsiteY4" fmla="*/ 2647950 h 3115719"/>
              <a:gd name="connsiteX5" fmla="*/ 210760 w 5170260"/>
              <a:gd name="connsiteY5" fmla="*/ 2720975 h 3115719"/>
              <a:gd name="connsiteX6" fmla="*/ 369510 w 5170260"/>
              <a:gd name="connsiteY6" fmla="*/ 2803525 h 3115719"/>
              <a:gd name="connsiteX7" fmla="*/ 626685 w 5170260"/>
              <a:gd name="connsiteY7" fmla="*/ 3022600 h 3115719"/>
              <a:gd name="connsiteX8" fmla="*/ 994985 w 5170260"/>
              <a:gd name="connsiteY8" fmla="*/ 3019425 h 3115719"/>
              <a:gd name="connsiteX9" fmla="*/ 1245810 w 5170260"/>
              <a:gd name="connsiteY9" fmla="*/ 3105150 h 3115719"/>
              <a:gd name="connsiteX10" fmla="*/ 1617285 w 5170260"/>
              <a:gd name="connsiteY10" fmla="*/ 3063875 h 3115719"/>
              <a:gd name="connsiteX11" fmla="*/ 1947485 w 5170260"/>
              <a:gd name="connsiteY11" fmla="*/ 3114675 h 3115719"/>
              <a:gd name="connsiteX12" fmla="*/ 2353885 w 5170260"/>
              <a:gd name="connsiteY12" fmla="*/ 3006725 h 3115719"/>
              <a:gd name="connsiteX13" fmla="*/ 2696785 w 5170260"/>
              <a:gd name="connsiteY13" fmla="*/ 3082925 h 3115719"/>
              <a:gd name="connsiteX14" fmla="*/ 3036510 w 5170260"/>
              <a:gd name="connsiteY14" fmla="*/ 2974975 h 3115719"/>
              <a:gd name="connsiteX15" fmla="*/ 3360360 w 5170260"/>
              <a:gd name="connsiteY15" fmla="*/ 2943225 h 3115719"/>
              <a:gd name="connsiteX16" fmla="*/ 3646110 w 5170260"/>
              <a:gd name="connsiteY16" fmla="*/ 2765425 h 3115719"/>
              <a:gd name="connsiteX17" fmla="*/ 3963610 w 5170260"/>
              <a:gd name="connsiteY17" fmla="*/ 2717800 h 3115719"/>
              <a:gd name="connsiteX18" fmla="*/ 4220785 w 5170260"/>
              <a:gd name="connsiteY18" fmla="*/ 2511425 h 3115719"/>
              <a:gd name="connsiteX19" fmla="*/ 4509710 w 5170260"/>
              <a:gd name="connsiteY19" fmla="*/ 2400300 h 3115719"/>
              <a:gd name="connsiteX20" fmla="*/ 4627185 w 5170260"/>
              <a:gd name="connsiteY20" fmla="*/ 2184400 h 3115719"/>
              <a:gd name="connsiteX21" fmla="*/ 4849435 w 5170260"/>
              <a:gd name="connsiteY21" fmla="*/ 2079625 h 3115719"/>
              <a:gd name="connsiteX22" fmla="*/ 4963735 w 5170260"/>
              <a:gd name="connsiteY22" fmla="*/ 1847850 h 3115719"/>
              <a:gd name="connsiteX23" fmla="*/ 5097085 w 5170260"/>
              <a:gd name="connsiteY23" fmla="*/ 1720850 h 3115719"/>
              <a:gd name="connsiteX24" fmla="*/ 5100260 w 5170260"/>
              <a:gd name="connsiteY24" fmla="*/ 1492250 h 3115719"/>
              <a:gd name="connsiteX25" fmla="*/ 5170110 w 5170260"/>
              <a:gd name="connsiteY25" fmla="*/ 1270000 h 3115719"/>
              <a:gd name="connsiteX26" fmla="*/ 5116135 w 5170260"/>
              <a:gd name="connsiteY26" fmla="*/ 1089025 h 3115719"/>
              <a:gd name="connsiteX27" fmla="*/ 4928016 w 5170260"/>
              <a:gd name="connsiteY27" fmla="*/ 930274 h 3115719"/>
              <a:gd name="connsiteX0" fmla="*/ 671135 w 5170260"/>
              <a:gd name="connsiteY0" fmla="*/ 0 h 3115719"/>
              <a:gd name="connsiteX1" fmla="*/ 315535 w 5170260"/>
              <a:gd name="connsiteY1" fmla="*/ 1330326 h 3115719"/>
              <a:gd name="connsiteX2" fmla="*/ 86936 w 5170260"/>
              <a:gd name="connsiteY2" fmla="*/ 2111376 h 3115719"/>
              <a:gd name="connsiteX3" fmla="*/ 1210 w 5170260"/>
              <a:gd name="connsiteY3" fmla="*/ 2466975 h 3115719"/>
              <a:gd name="connsiteX4" fmla="*/ 48835 w 5170260"/>
              <a:gd name="connsiteY4" fmla="*/ 2647950 h 3115719"/>
              <a:gd name="connsiteX5" fmla="*/ 210760 w 5170260"/>
              <a:gd name="connsiteY5" fmla="*/ 2720975 h 3115719"/>
              <a:gd name="connsiteX6" fmla="*/ 369510 w 5170260"/>
              <a:gd name="connsiteY6" fmla="*/ 2803525 h 3115719"/>
              <a:gd name="connsiteX7" fmla="*/ 626685 w 5170260"/>
              <a:gd name="connsiteY7" fmla="*/ 3022600 h 3115719"/>
              <a:gd name="connsiteX8" fmla="*/ 994985 w 5170260"/>
              <a:gd name="connsiteY8" fmla="*/ 3019425 h 3115719"/>
              <a:gd name="connsiteX9" fmla="*/ 1245810 w 5170260"/>
              <a:gd name="connsiteY9" fmla="*/ 3105150 h 3115719"/>
              <a:gd name="connsiteX10" fmla="*/ 1617285 w 5170260"/>
              <a:gd name="connsiteY10" fmla="*/ 3063875 h 3115719"/>
              <a:gd name="connsiteX11" fmla="*/ 1947485 w 5170260"/>
              <a:gd name="connsiteY11" fmla="*/ 3114675 h 3115719"/>
              <a:gd name="connsiteX12" fmla="*/ 2353885 w 5170260"/>
              <a:gd name="connsiteY12" fmla="*/ 3006725 h 3115719"/>
              <a:gd name="connsiteX13" fmla="*/ 2696785 w 5170260"/>
              <a:gd name="connsiteY13" fmla="*/ 3082925 h 3115719"/>
              <a:gd name="connsiteX14" fmla="*/ 3036510 w 5170260"/>
              <a:gd name="connsiteY14" fmla="*/ 2974975 h 3115719"/>
              <a:gd name="connsiteX15" fmla="*/ 3360360 w 5170260"/>
              <a:gd name="connsiteY15" fmla="*/ 2943225 h 3115719"/>
              <a:gd name="connsiteX16" fmla="*/ 3646110 w 5170260"/>
              <a:gd name="connsiteY16" fmla="*/ 2765425 h 3115719"/>
              <a:gd name="connsiteX17" fmla="*/ 3963610 w 5170260"/>
              <a:gd name="connsiteY17" fmla="*/ 2717800 h 3115719"/>
              <a:gd name="connsiteX18" fmla="*/ 4220785 w 5170260"/>
              <a:gd name="connsiteY18" fmla="*/ 2511425 h 3115719"/>
              <a:gd name="connsiteX19" fmla="*/ 4509710 w 5170260"/>
              <a:gd name="connsiteY19" fmla="*/ 2400300 h 3115719"/>
              <a:gd name="connsiteX20" fmla="*/ 4627185 w 5170260"/>
              <a:gd name="connsiteY20" fmla="*/ 2184400 h 3115719"/>
              <a:gd name="connsiteX21" fmla="*/ 4849435 w 5170260"/>
              <a:gd name="connsiteY21" fmla="*/ 2079625 h 3115719"/>
              <a:gd name="connsiteX22" fmla="*/ 4963735 w 5170260"/>
              <a:gd name="connsiteY22" fmla="*/ 1847850 h 3115719"/>
              <a:gd name="connsiteX23" fmla="*/ 5097085 w 5170260"/>
              <a:gd name="connsiteY23" fmla="*/ 1720850 h 3115719"/>
              <a:gd name="connsiteX24" fmla="*/ 5100260 w 5170260"/>
              <a:gd name="connsiteY24" fmla="*/ 1492250 h 3115719"/>
              <a:gd name="connsiteX25" fmla="*/ 5170110 w 5170260"/>
              <a:gd name="connsiteY25" fmla="*/ 1270000 h 3115719"/>
              <a:gd name="connsiteX26" fmla="*/ 5116135 w 5170260"/>
              <a:gd name="connsiteY26" fmla="*/ 1089025 h 3115719"/>
              <a:gd name="connsiteX27" fmla="*/ 4928016 w 5170260"/>
              <a:gd name="connsiteY27" fmla="*/ 930274 h 3115719"/>
              <a:gd name="connsiteX0" fmla="*/ 4179510 w 5170260"/>
              <a:gd name="connsiteY0" fmla="*/ 0 h 2988719"/>
              <a:gd name="connsiteX1" fmla="*/ 315535 w 5170260"/>
              <a:gd name="connsiteY1" fmla="*/ 1203326 h 2988719"/>
              <a:gd name="connsiteX2" fmla="*/ 86936 w 5170260"/>
              <a:gd name="connsiteY2" fmla="*/ 1984376 h 2988719"/>
              <a:gd name="connsiteX3" fmla="*/ 1210 w 5170260"/>
              <a:gd name="connsiteY3" fmla="*/ 2339975 h 2988719"/>
              <a:gd name="connsiteX4" fmla="*/ 48835 w 5170260"/>
              <a:gd name="connsiteY4" fmla="*/ 2520950 h 2988719"/>
              <a:gd name="connsiteX5" fmla="*/ 210760 w 5170260"/>
              <a:gd name="connsiteY5" fmla="*/ 2593975 h 2988719"/>
              <a:gd name="connsiteX6" fmla="*/ 369510 w 5170260"/>
              <a:gd name="connsiteY6" fmla="*/ 2676525 h 2988719"/>
              <a:gd name="connsiteX7" fmla="*/ 626685 w 5170260"/>
              <a:gd name="connsiteY7" fmla="*/ 2895600 h 2988719"/>
              <a:gd name="connsiteX8" fmla="*/ 994985 w 5170260"/>
              <a:gd name="connsiteY8" fmla="*/ 2892425 h 2988719"/>
              <a:gd name="connsiteX9" fmla="*/ 1245810 w 5170260"/>
              <a:gd name="connsiteY9" fmla="*/ 2978150 h 2988719"/>
              <a:gd name="connsiteX10" fmla="*/ 1617285 w 5170260"/>
              <a:gd name="connsiteY10" fmla="*/ 2936875 h 2988719"/>
              <a:gd name="connsiteX11" fmla="*/ 1947485 w 5170260"/>
              <a:gd name="connsiteY11" fmla="*/ 2987675 h 2988719"/>
              <a:gd name="connsiteX12" fmla="*/ 2353885 w 5170260"/>
              <a:gd name="connsiteY12" fmla="*/ 2879725 h 2988719"/>
              <a:gd name="connsiteX13" fmla="*/ 2696785 w 5170260"/>
              <a:gd name="connsiteY13" fmla="*/ 2955925 h 2988719"/>
              <a:gd name="connsiteX14" fmla="*/ 3036510 w 5170260"/>
              <a:gd name="connsiteY14" fmla="*/ 2847975 h 2988719"/>
              <a:gd name="connsiteX15" fmla="*/ 3360360 w 5170260"/>
              <a:gd name="connsiteY15" fmla="*/ 2816225 h 2988719"/>
              <a:gd name="connsiteX16" fmla="*/ 3646110 w 5170260"/>
              <a:gd name="connsiteY16" fmla="*/ 2638425 h 2988719"/>
              <a:gd name="connsiteX17" fmla="*/ 3963610 w 5170260"/>
              <a:gd name="connsiteY17" fmla="*/ 2590800 h 2988719"/>
              <a:gd name="connsiteX18" fmla="*/ 4220785 w 5170260"/>
              <a:gd name="connsiteY18" fmla="*/ 2384425 h 2988719"/>
              <a:gd name="connsiteX19" fmla="*/ 4509710 w 5170260"/>
              <a:gd name="connsiteY19" fmla="*/ 2273300 h 2988719"/>
              <a:gd name="connsiteX20" fmla="*/ 4627185 w 5170260"/>
              <a:gd name="connsiteY20" fmla="*/ 2057400 h 2988719"/>
              <a:gd name="connsiteX21" fmla="*/ 4849435 w 5170260"/>
              <a:gd name="connsiteY21" fmla="*/ 1952625 h 2988719"/>
              <a:gd name="connsiteX22" fmla="*/ 4963735 w 5170260"/>
              <a:gd name="connsiteY22" fmla="*/ 1720850 h 2988719"/>
              <a:gd name="connsiteX23" fmla="*/ 5097085 w 5170260"/>
              <a:gd name="connsiteY23" fmla="*/ 1593850 h 2988719"/>
              <a:gd name="connsiteX24" fmla="*/ 5100260 w 5170260"/>
              <a:gd name="connsiteY24" fmla="*/ 1365250 h 2988719"/>
              <a:gd name="connsiteX25" fmla="*/ 5170110 w 5170260"/>
              <a:gd name="connsiteY25" fmla="*/ 1143000 h 2988719"/>
              <a:gd name="connsiteX26" fmla="*/ 5116135 w 5170260"/>
              <a:gd name="connsiteY26" fmla="*/ 962025 h 2988719"/>
              <a:gd name="connsiteX27" fmla="*/ 4928016 w 5170260"/>
              <a:gd name="connsiteY27" fmla="*/ 803274 h 2988719"/>
              <a:gd name="connsiteX0" fmla="*/ 4179510 w 5170260"/>
              <a:gd name="connsiteY0" fmla="*/ 30393 h 3019112"/>
              <a:gd name="connsiteX1" fmla="*/ 1118810 w 5170260"/>
              <a:gd name="connsiteY1" fmla="*/ 71669 h 3019112"/>
              <a:gd name="connsiteX2" fmla="*/ 315535 w 5170260"/>
              <a:gd name="connsiteY2" fmla="*/ 1233719 h 3019112"/>
              <a:gd name="connsiteX3" fmla="*/ 86936 w 5170260"/>
              <a:gd name="connsiteY3" fmla="*/ 2014769 h 3019112"/>
              <a:gd name="connsiteX4" fmla="*/ 1210 w 5170260"/>
              <a:gd name="connsiteY4" fmla="*/ 2370368 h 3019112"/>
              <a:gd name="connsiteX5" fmla="*/ 48835 w 5170260"/>
              <a:gd name="connsiteY5" fmla="*/ 2551343 h 3019112"/>
              <a:gd name="connsiteX6" fmla="*/ 210760 w 5170260"/>
              <a:gd name="connsiteY6" fmla="*/ 2624368 h 3019112"/>
              <a:gd name="connsiteX7" fmla="*/ 369510 w 5170260"/>
              <a:gd name="connsiteY7" fmla="*/ 2706918 h 3019112"/>
              <a:gd name="connsiteX8" fmla="*/ 626685 w 5170260"/>
              <a:gd name="connsiteY8" fmla="*/ 2925993 h 3019112"/>
              <a:gd name="connsiteX9" fmla="*/ 994985 w 5170260"/>
              <a:gd name="connsiteY9" fmla="*/ 2922818 h 3019112"/>
              <a:gd name="connsiteX10" fmla="*/ 1245810 w 5170260"/>
              <a:gd name="connsiteY10" fmla="*/ 3008543 h 3019112"/>
              <a:gd name="connsiteX11" fmla="*/ 1617285 w 5170260"/>
              <a:gd name="connsiteY11" fmla="*/ 2967268 h 3019112"/>
              <a:gd name="connsiteX12" fmla="*/ 1947485 w 5170260"/>
              <a:gd name="connsiteY12" fmla="*/ 3018068 h 3019112"/>
              <a:gd name="connsiteX13" fmla="*/ 2353885 w 5170260"/>
              <a:gd name="connsiteY13" fmla="*/ 2910118 h 3019112"/>
              <a:gd name="connsiteX14" fmla="*/ 2696785 w 5170260"/>
              <a:gd name="connsiteY14" fmla="*/ 2986318 h 3019112"/>
              <a:gd name="connsiteX15" fmla="*/ 3036510 w 5170260"/>
              <a:gd name="connsiteY15" fmla="*/ 2878368 h 3019112"/>
              <a:gd name="connsiteX16" fmla="*/ 3360360 w 5170260"/>
              <a:gd name="connsiteY16" fmla="*/ 2846618 h 3019112"/>
              <a:gd name="connsiteX17" fmla="*/ 3646110 w 5170260"/>
              <a:gd name="connsiteY17" fmla="*/ 2668818 h 3019112"/>
              <a:gd name="connsiteX18" fmla="*/ 3963610 w 5170260"/>
              <a:gd name="connsiteY18" fmla="*/ 2621193 h 3019112"/>
              <a:gd name="connsiteX19" fmla="*/ 4220785 w 5170260"/>
              <a:gd name="connsiteY19" fmla="*/ 2414818 h 3019112"/>
              <a:gd name="connsiteX20" fmla="*/ 4509710 w 5170260"/>
              <a:gd name="connsiteY20" fmla="*/ 2303693 h 3019112"/>
              <a:gd name="connsiteX21" fmla="*/ 4627185 w 5170260"/>
              <a:gd name="connsiteY21" fmla="*/ 2087793 h 3019112"/>
              <a:gd name="connsiteX22" fmla="*/ 4849435 w 5170260"/>
              <a:gd name="connsiteY22" fmla="*/ 1983018 h 3019112"/>
              <a:gd name="connsiteX23" fmla="*/ 4963735 w 5170260"/>
              <a:gd name="connsiteY23" fmla="*/ 1751243 h 3019112"/>
              <a:gd name="connsiteX24" fmla="*/ 5097085 w 5170260"/>
              <a:gd name="connsiteY24" fmla="*/ 1624243 h 3019112"/>
              <a:gd name="connsiteX25" fmla="*/ 5100260 w 5170260"/>
              <a:gd name="connsiteY25" fmla="*/ 1395643 h 3019112"/>
              <a:gd name="connsiteX26" fmla="*/ 5170110 w 5170260"/>
              <a:gd name="connsiteY26" fmla="*/ 1173393 h 3019112"/>
              <a:gd name="connsiteX27" fmla="*/ 5116135 w 5170260"/>
              <a:gd name="connsiteY27" fmla="*/ 992418 h 3019112"/>
              <a:gd name="connsiteX28" fmla="*/ 4928016 w 5170260"/>
              <a:gd name="connsiteY28" fmla="*/ 833667 h 3019112"/>
              <a:gd name="connsiteX0" fmla="*/ 4179510 w 5170260"/>
              <a:gd name="connsiteY0" fmla="*/ 67632 h 3056351"/>
              <a:gd name="connsiteX1" fmla="*/ 2426910 w 5170260"/>
              <a:gd name="connsiteY1" fmla="*/ 45408 h 3056351"/>
              <a:gd name="connsiteX2" fmla="*/ 1118810 w 5170260"/>
              <a:gd name="connsiteY2" fmla="*/ 108908 h 3056351"/>
              <a:gd name="connsiteX3" fmla="*/ 315535 w 5170260"/>
              <a:gd name="connsiteY3" fmla="*/ 1270958 h 3056351"/>
              <a:gd name="connsiteX4" fmla="*/ 86936 w 5170260"/>
              <a:gd name="connsiteY4" fmla="*/ 2052008 h 3056351"/>
              <a:gd name="connsiteX5" fmla="*/ 1210 w 5170260"/>
              <a:gd name="connsiteY5" fmla="*/ 2407607 h 3056351"/>
              <a:gd name="connsiteX6" fmla="*/ 48835 w 5170260"/>
              <a:gd name="connsiteY6" fmla="*/ 2588582 h 3056351"/>
              <a:gd name="connsiteX7" fmla="*/ 210760 w 5170260"/>
              <a:gd name="connsiteY7" fmla="*/ 2661607 h 3056351"/>
              <a:gd name="connsiteX8" fmla="*/ 369510 w 5170260"/>
              <a:gd name="connsiteY8" fmla="*/ 2744157 h 3056351"/>
              <a:gd name="connsiteX9" fmla="*/ 626685 w 5170260"/>
              <a:gd name="connsiteY9" fmla="*/ 2963232 h 3056351"/>
              <a:gd name="connsiteX10" fmla="*/ 994985 w 5170260"/>
              <a:gd name="connsiteY10" fmla="*/ 2960057 h 3056351"/>
              <a:gd name="connsiteX11" fmla="*/ 1245810 w 5170260"/>
              <a:gd name="connsiteY11" fmla="*/ 3045782 h 3056351"/>
              <a:gd name="connsiteX12" fmla="*/ 1617285 w 5170260"/>
              <a:gd name="connsiteY12" fmla="*/ 3004507 h 3056351"/>
              <a:gd name="connsiteX13" fmla="*/ 1947485 w 5170260"/>
              <a:gd name="connsiteY13" fmla="*/ 3055307 h 3056351"/>
              <a:gd name="connsiteX14" fmla="*/ 2353885 w 5170260"/>
              <a:gd name="connsiteY14" fmla="*/ 2947357 h 3056351"/>
              <a:gd name="connsiteX15" fmla="*/ 2696785 w 5170260"/>
              <a:gd name="connsiteY15" fmla="*/ 3023557 h 3056351"/>
              <a:gd name="connsiteX16" fmla="*/ 3036510 w 5170260"/>
              <a:gd name="connsiteY16" fmla="*/ 2915607 h 3056351"/>
              <a:gd name="connsiteX17" fmla="*/ 3360360 w 5170260"/>
              <a:gd name="connsiteY17" fmla="*/ 2883857 h 3056351"/>
              <a:gd name="connsiteX18" fmla="*/ 3646110 w 5170260"/>
              <a:gd name="connsiteY18" fmla="*/ 2706057 h 3056351"/>
              <a:gd name="connsiteX19" fmla="*/ 3963610 w 5170260"/>
              <a:gd name="connsiteY19" fmla="*/ 2658432 h 3056351"/>
              <a:gd name="connsiteX20" fmla="*/ 4220785 w 5170260"/>
              <a:gd name="connsiteY20" fmla="*/ 2452057 h 3056351"/>
              <a:gd name="connsiteX21" fmla="*/ 4509710 w 5170260"/>
              <a:gd name="connsiteY21" fmla="*/ 2340932 h 3056351"/>
              <a:gd name="connsiteX22" fmla="*/ 4627185 w 5170260"/>
              <a:gd name="connsiteY22" fmla="*/ 2125032 h 3056351"/>
              <a:gd name="connsiteX23" fmla="*/ 4849435 w 5170260"/>
              <a:gd name="connsiteY23" fmla="*/ 2020257 h 3056351"/>
              <a:gd name="connsiteX24" fmla="*/ 4963735 w 5170260"/>
              <a:gd name="connsiteY24" fmla="*/ 1788482 h 3056351"/>
              <a:gd name="connsiteX25" fmla="*/ 5097085 w 5170260"/>
              <a:gd name="connsiteY25" fmla="*/ 1661482 h 3056351"/>
              <a:gd name="connsiteX26" fmla="*/ 5100260 w 5170260"/>
              <a:gd name="connsiteY26" fmla="*/ 1432882 h 3056351"/>
              <a:gd name="connsiteX27" fmla="*/ 5170110 w 5170260"/>
              <a:gd name="connsiteY27" fmla="*/ 1210632 h 3056351"/>
              <a:gd name="connsiteX28" fmla="*/ 5116135 w 5170260"/>
              <a:gd name="connsiteY28" fmla="*/ 1029657 h 3056351"/>
              <a:gd name="connsiteX29" fmla="*/ 4928016 w 5170260"/>
              <a:gd name="connsiteY29" fmla="*/ 870906 h 3056351"/>
              <a:gd name="connsiteX0" fmla="*/ 4179510 w 5170260"/>
              <a:gd name="connsiteY0" fmla="*/ 66529 h 3055248"/>
              <a:gd name="connsiteX1" fmla="*/ 3528635 w 5170260"/>
              <a:gd name="connsiteY1" fmla="*/ 253856 h 3055248"/>
              <a:gd name="connsiteX2" fmla="*/ 2426910 w 5170260"/>
              <a:gd name="connsiteY2" fmla="*/ 44305 h 3055248"/>
              <a:gd name="connsiteX3" fmla="*/ 1118810 w 5170260"/>
              <a:gd name="connsiteY3" fmla="*/ 107805 h 3055248"/>
              <a:gd name="connsiteX4" fmla="*/ 315535 w 5170260"/>
              <a:gd name="connsiteY4" fmla="*/ 1269855 h 3055248"/>
              <a:gd name="connsiteX5" fmla="*/ 86936 w 5170260"/>
              <a:gd name="connsiteY5" fmla="*/ 2050905 h 3055248"/>
              <a:gd name="connsiteX6" fmla="*/ 1210 w 5170260"/>
              <a:gd name="connsiteY6" fmla="*/ 2406504 h 3055248"/>
              <a:gd name="connsiteX7" fmla="*/ 48835 w 5170260"/>
              <a:gd name="connsiteY7" fmla="*/ 2587479 h 3055248"/>
              <a:gd name="connsiteX8" fmla="*/ 210760 w 5170260"/>
              <a:gd name="connsiteY8" fmla="*/ 2660504 h 3055248"/>
              <a:gd name="connsiteX9" fmla="*/ 369510 w 5170260"/>
              <a:gd name="connsiteY9" fmla="*/ 2743054 h 3055248"/>
              <a:gd name="connsiteX10" fmla="*/ 626685 w 5170260"/>
              <a:gd name="connsiteY10" fmla="*/ 2962129 h 3055248"/>
              <a:gd name="connsiteX11" fmla="*/ 994985 w 5170260"/>
              <a:gd name="connsiteY11" fmla="*/ 2958954 h 3055248"/>
              <a:gd name="connsiteX12" fmla="*/ 1245810 w 5170260"/>
              <a:gd name="connsiteY12" fmla="*/ 3044679 h 3055248"/>
              <a:gd name="connsiteX13" fmla="*/ 1617285 w 5170260"/>
              <a:gd name="connsiteY13" fmla="*/ 3003404 h 3055248"/>
              <a:gd name="connsiteX14" fmla="*/ 1947485 w 5170260"/>
              <a:gd name="connsiteY14" fmla="*/ 3054204 h 3055248"/>
              <a:gd name="connsiteX15" fmla="*/ 2353885 w 5170260"/>
              <a:gd name="connsiteY15" fmla="*/ 2946254 h 3055248"/>
              <a:gd name="connsiteX16" fmla="*/ 2696785 w 5170260"/>
              <a:gd name="connsiteY16" fmla="*/ 3022454 h 3055248"/>
              <a:gd name="connsiteX17" fmla="*/ 3036510 w 5170260"/>
              <a:gd name="connsiteY17" fmla="*/ 2914504 h 3055248"/>
              <a:gd name="connsiteX18" fmla="*/ 3360360 w 5170260"/>
              <a:gd name="connsiteY18" fmla="*/ 2882754 h 3055248"/>
              <a:gd name="connsiteX19" fmla="*/ 3646110 w 5170260"/>
              <a:gd name="connsiteY19" fmla="*/ 2704954 h 3055248"/>
              <a:gd name="connsiteX20" fmla="*/ 3963610 w 5170260"/>
              <a:gd name="connsiteY20" fmla="*/ 2657329 h 3055248"/>
              <a:gd name="connsiteX21" fmla="*/ 4220785 w 5170260"/>
              <a:gd name="connsiteY21" fmla="*/ 2450954 h 3055248"/>
              <a:gd name="connsiteX22" fmla="*/ 4509710 w 5170260"/>
              <a:gd name="connsiteY22" fmla="*/ 2339829 h 3055248"/>
              <a:gd name="connsiteX23" fmla="*/ 4627185 w 5170260"/>
              <a:gd name="connsiteY23" fmla="*/ 2123929 h 3055248"/>
              <a:gd name="connsiteX24" fmla="*/ 4849435 w 5170260"/>
              <a:gd name="connsiteY24" fmla="*/ 2019154 h 3055248"/>
              <a:gd name="connsiteX25" fmla="*/ 4963735 w 5170260"/>
              <a:gd name="connsiteY25" fmla="*/ 1787379 h 3055248"/>
              <a:gd name="connsiteX26" fmla="*/ 5097085 w 5170260"/>
              <a:gd name="connsiteY26" fmla="*/ 1660379 h 3055248"/>
              <a:gd name="connsiteX27" fmla="*/ 5100260 w 5170260"/>
              <a:gd name="connsiteY27" fmla="*/ 1431779 h 3055248"/>
              <a:gd name="connsiteX28" fmla="*/ 5170110 w 5170260"/>
              <a:gd name="connsiteY28" fmla="*/ 1209529 h 3055248"/>
              <a:gd name="connsiteX29" fmla="*/ 5116135 w 5170260"/>
              <a:gd name="connsiteY29" fmla="*/ 1028554 h 3055248"/>
              <a:gd name="connsiteX30" fmla="*/ 4928016 w 5170260"/>
              <a:gd name="connsiteY30" fmla="*/ 869803 h 3055248"/>
              <a:gd name="connsiteX0" fmla="*/ 4919285 w 5170260"/>
              <a:gd name="connsiteY0" fmla="*/ 876154 h 3055248"/>
              <a:gd name="connsiteX1" fmla="*/ 3528635 w 5170260"/>
              <a:gd name="connsiteY1" fmla="*/ 253856 h 3055248"/>
              <a:gd name="connsiteX2" fmla="*/ 2426910 w 5170260"/>
              <a:gd name="connsiteY2" fmla="*/ 44305 h 3055248"/>
              <a:gd name="connsiteX3" fmla="*/ 1118810 w 5170260"/>
              <a:gd name="connsiteY3" fmla="*/ 107805 h 3055248"/>
              <a:gd name="connsiteX4" fmla="*/ 315535 w 5170260"/>
              <a:gd name="connsiteY4" fmla="*/ 1269855 h 3055248"/>
              <a:gd name="connsiteX5" fmla="*/ 86936 w 5170260"/>
              <a:gd name="connsiteY5" fmla="*/ 2050905 h 3055248"/>
              <a:gd name="connsiteX6" fmla="*/ 1210 w 5170260"/>
              <a:gd name="connsiteY6" fmla="*/ 2406504 h 3055248"/>
              <a:gd name="connsiteX7" fmla="*/ 48835 w 5170260"/>
              <a:gd name="connsiteY7" fmla="*/ 2587479 h 3055248"/>
              <a:gd name="connsiteX8" fmla="*/ 210760 w 5170260"/>
              <a:gd name="connsiteY8" fmla="*/ 2660504 h 3055248"/>
              <a:gd name="connsiteX9" fmla="*/ 369510 w 5170260"/>
              <a:gd name="connsiteY9" fmla="*/ 2743054 h 3055248"/>
              <a:gd name="connsiteX10" fmla="*/ 626685 w 5170260"/>
              <a:gd name="connsiteY10" fmla="*/ 2962129 h 3055248"/>
              <a:gd name="connsiteX11" fmla="*/ 994985 w 5170260"/>
              <a:gd name="connsiteY11" fmla="*/ 2958954 h 3055248"/>
              <a:gd name="connsiteX12" fmla="*/ 1245810 w 5170260"/>
              <a:gd name="connsiteY12" fmla="*/ 3044679 h 3055248"/>
              <a:gd name="connsiteX13" fmla="*/ 1617285 w 5170260"/>
              <a:gd name="connsiteY13" fmla="*/ 3003404 h 3055248"/>
              <a:gd name="connsiteX14" fmla="*/ 1947485 w 5170260"/>
              <a:gd name="connsiteY14" fmla="*/ 3054204 h 3055248"/>
              <a:gd name="connsiteX15" fmla="*/ 2353885 w 5170260"/>
              <a:gd name="connsiteY15" fmla="*/ 2946254 h 3055248"/>
              <a:gd name="connsiteX16" fmla="*/ 2696785 w 5170260"/>
              <a:gd name="connsiteY16" fmla="*/ 3022454 h 3055248"/>
              <a:gd name="connsiteX17" fmla="*/ 3036510 w 5170260"/>
              <a:gd name="connsiteY17" fmla="*/ 2914504 h 3055248"/>
              <a:gd name="connsiteX18" fmla="*/ 3360360 w 5170260"/>
              <a:gd name="connsiteY18" fmla="*/ 2882754 h 3055248"/>
              <a:gd name="connsiteX19" fmla="*/ 3646110 w 5170260"/>
              <a:gd name="connsiteY19" fmla="*/ 2704954 h 3055248"/>
              <a:gd name="connsiteX20" fmla="*/ 3963610 w 5170260"/>
              <a:gd name="connsiteY20" fmla="*/ 2657329 h 3055248"/>
              <a:gd name="connsiteX21" fmla="*/ 4220785 w 5170260"/>
              <a:gd name="connsiteY21" fmla="*/ 2450954 h 3055248"/>
              <a:gd name="connsiteX22" fmla="*/ 4509710 w 5170260"/>
              <a:gd name="connsiteY22" fmla="*/ 2339829 h 3055248"/>
              <a:gd name="connsiteX23" fmla="*/ 4627185 w 5170260"/>
              <a:gd name="connsiteY23" fmla="*/ 2123929 h 3055248"/>
              <a:gd name="connsiteX24" fmla="*/ 4849435 w 5170260"/>
              <a:gd name="connsiteY24" fmla="*/ 2019154 h 3055248"/>
              <a:gd name="connsiteX25" fmla="*/ 4963735 w 5170260"/>
              <a:gd name="connsiteY25" fmla="*/ 1787379 h 3055248"/>
              <a:gd name="connsiteX26" fmla="*/ 5097085 w 5170260"/>
              <a:gd name="connsiteY26" fmla="*/ 1660379 h 3055248"/>
              <a:gd name="connsiteX27" fmla="*/ 5100260 w 5170260"/>
              <a:gd name="connsiteY27" fmla="*/ 1431779 h 3055248"/>
              <a:gd name="connsiteX28" fmla="*/ 5170110 w 5170260"/>
              <a:gd name="connsiteY28" fmla="*/ 1209529 h 3055248"/>
              <a:gd name="connsiteX29" fmla="*/ 5116135 w 5170260"/>
              <a:gd name="connsiteY29" fmla="*/ 1028554 h 3055248"/>
              <a:gd name="connsiteX30" fmla="*/ 4928016 w 5170260"/>
              <a:gd name="connsiteY30" fmla="*/ 869803 h 3055248"/>
              <a:gd name="connsiteX0" fmla="*/ 4919285 w 5170260"/>
              <a:gd name="connsiteY0" fmla="*/ 876154 h 3055248"/>
              <a:gd name="connsiteX1" fmla="*/ 4471610 w 5170260"/>
              <a:gd name="connsiteY1" fmla="*/ 606280 h 3055248"/>
              <a:gd name="connsiteX2" fmla="*/ 3528635 w 5170260"/>
              <a:gd name="connsiteY2" fmla="*/ 253856 h 3055248"/>
              <a:gd name="connsiteX3" fmla="*/ 2426910 w 5170260"/>
              <a:gd name="connsiteY3" fmla="*/ 44305 h 3055248"/>
              <a:gd name="connsiteX4" fmla="*/ 1118810 w 5170260"/>
              <a:gd name="connsiteY4" fmla="*/ 107805 h 3055248"/>
              <a:gd name="connsiteX5" fmla="*/ 315535 w 5170260"/>
              <a:gd name="connsiteY5" fmla="*/ 1269855 h 3055248"/>
              <a:gd name="connsiteX6" fmla="*/ 86936 w 5170260"/>
              <a:gd name="connsiteY6" fmla="*/ 2050905 h 3055248"/>
              <a:gd name="connsiteX7" fmla="*/ 1210 w 5170260"/>
              <a:gd name="connsiteY7" fmla="*/ 2406504 h 3055248"/>
              <a:gd name="connsiteX8" fmla="*/ 48835 w 5170260"/>
              <a:gd name="connsiteY8" fmla="*/ 2587479 h 3055248"/>
              <a:gd name="connsiteX9" fmla="*/ 210760 w 5170260"/>
              <a:gd name="connsiteY9" fmla="*/ 2660504 h 3055248"/>
              <a:gd name="connsiteX10" fmla="*/ 369510 w 5170260"/>
              <a:gd name="connsiteY10" fmla="*/ 2743054 h 3055248"/>
              <a:gd name="connsiteX11" fmla="*/ 626685 w 5170260"/>
              <a:gd name="connsiteY11" fmla="*/ 2962129 h 3055248"/>
              <a:gd name="connsiteX12" fmla="*/ 994985 w 5170260"/>
              <a:gd name="connsiteY12" fmla="*/ 2958954 h 3055248"/>
              <a:gd name="connsiteX13" fmla="*/ 1245810 w 5170260"/>
              <a:gd name="connsiteY13" fmla="*/ 3044679 h 3055248"/>
              <a:gd name="connsiteX14" fmla="*/ 1617285 w 5170260"/>
              <a:gd name="connsiteY14" fmla="*/ 3003404 h 3055248"/>
              <a:gd name="connsiteX15" fmla="*/ 1947485 w 5170260"/>
              <a:gd name="connsiteY15" fmla="*/ 3054204 h 3055248"/>
              <a:gd name="connsiteX16" fmla="*/ 2353885 w 5170260"/>
              <a:gd name="connsiteY16" fmla="*/ 2946254 h 3055248"/>
              <a:gd name="connsiteX17" fmla="*/ 2696785 w 5170260"/>
              <a:gd name="connsiteY17" fmla="*/ 3022454 h 3055248"/>
              <a:gd name="connsiteX18" fmla="*/ 3036510 w 5170260"/>
              <a:gd name="connsiteY18" fmla="*/ 2914504 h 3055248"/>
              <a:gd name="connsiteX19" fmla="*/ 3360360 w 5170260"/>
              <a:gd name="connsiteY19" fmla="*/ 2882754 h 3055248"/>
              <a:gd name="connsiteX20" fmla="*/ 3646110 w 5170260"/>
              <a:gd name="connsiteY20" fmla="*/ 2704954 h 3055248"/>
              <a:gd name="connsiteX21" fmla="*/ 3963610 w 5170260"/>
              <a:gd name="connsiteY21" fmla="*/ 2657329 h 3055248"/>
              <a:gd name="connsiteX22" fmla="*/ 4220785 w 5170260"/>
              <a:gd name="connsiteY22" fmla="*/ 2450954 h 3055248"/>
              <a:gd name="connsiteX23" fmla="*/ 4509710 w 5170260"/>
              <a:gd name="connsiteY23" fmla="*/ 2339829 h 3055248"/>
              <a:gd name="connsiteX24" fmla="*/ 4627185 w 5170260"/>
              <a:gd name="connsiteY24" fmla="*/ 2123929 h 3055248"/>
              <a:gd name="connsiteX25" fmla="*/ 4849435 w 5170260"/>
              <a:gd name="connsiteY25" fmla="*/ 2019154 h 3055248"/>
              <a:gd name="connsiteX26" fmla="*/ 4963735 w 5170260"/>
              <a:gd name="connsiteY26" fmla="*/ 1787379 h 3055248"/>
              <a:gd name="connsiteX27" fmla="*/ 5097085 w 5170260"/>
              <a:gd name="connsiteY27" fmla="*/ 1660379 h 3055248"/>
              <a:gd name="connsiteX28" fmla="*/ 5100260 w 5170260"/>
              <a:gd name="connsiteY28" fmla="*/ 1431779 h 3055248"/>
              <a:gd name="connsiteX29" fmla="*/ 5170110 w 5170260"/>
              <a:gd name="connsiteY29" fmla="*/ 1209529 h 3055248"/>
              <a:gd name="connsiteX30" fmla="*/ 5116135 w 5170260"/>
              <a:gd name="connsiteY30" fmla="*/ 1028554 h 3055248"/>
              <a:gd name="connsiteX31" fmla="*/ 4928016 w 5170260"/>
              <a:gd name="connsiteY31" fmla="*/ 869803 h 3055248"/>
              <a:gd name="connsiteX0" fmla="*/ 4919285 w 5170260"/>
              <a:gd name="connsiteY0" fmla="*/ 896945 h 3076039"/>
              <a:gd name="connsiteX1" fmla="*/ 4471610 w 5170260"/>
              <a:gd name="connsiteY1" fmla="*/ 627071 h 3076039"/>
              <a:gd name="connsiteX2" fmla="*/ 3528635 w 5170260"/>
              <a:gd name="connsiteY2" fmla="*/ 274647 h 3076039"/>
              <a:gd name="connsiteX3" fmla="*/ 2426910 w 5170260"/>
              <a:gd name="connsiteY3" fmla="*/ 65096 h 3076039"/>
              <a:gd name="connsiteX4" fmla="*/ 1668085 w 5170260"/>
              <a:gd name="connsiteY4" fmla="*/ 20646 h 3076039"/>
              <a:gd name="connsiteX5" fmla="*/ 1118810 w 5170260"/>
              <a:gd name="connsiteY5" fmla="*/ 128596 h 3076039"/>
              <a:gd name="connsiteX6" fmla="*/ 315535 w 5170260"/>
              <a:gd name="connsiteY6" fmla="*/ 1290646 h 3076039"/>
              <a:gd name="connsiteX7" fmla="*/ 86936 w 5170260"/>
              <a:gd name="connsiteY7" fmla="*/ 2071696 h 3076039"/>
              <a:gd name="connsiteX8" fmla="*/ 1210 w 5170260"/>
              <a:gd name="connsiteY8" fmla="*/ 2427295 h 3076039"/>
              <a:gd name="connsiteX9" fmla="*/ 48835 w 5170260"/>
              <a:gd name="connsiteY9" fmla="*/ 2608270 h 3076039"/>
              <a:gd name="connsiteX10" fmla="*/ 210760 w 5170260"/>
              <a:gd name="connsiteY10" fmla="*/ 2681295 h 3076039"/>
              <a:gd name="connsiteX11" fmla="*/ 369510 w 5170260"/>
              <a:gd name="connsiteY11" fmla="*/ 2763845 h 3076039"/>
              <a:gd name="connsiteX12" fmla="*/ 626685 w 5170260"/>
              <a:gd name="connsiteY12" fmla="*/ 2982920 h 3076039"/>
              <a:gd name="connsiteX13" fmla="*/ 994985 w 5170260"/>
              <a:gd name="connsiteY13" fmla="*/ 2979745 h 3076039"/>
              <a:gd name="connsiteX14" fmla="*/ 1245810 w 5170260"/>
              <a:gd name="connsiteY14" fmla="*/ 3065470 h 3076039"/>
              <a:gd name="connsiteX15" fmla="*/ 1617285 w 5170260"/>
              <a:gd name="connsiteY15" fmla="*/ 3024195 h 3076039"/>
              <a:gd name="connsiteX16" fmla="*/ 1947485 w 5170260"/>
              <a:gd name="connsiteY16" fmla="*/ 3074995 h 3076039"/>
              <a:gd name="connsiteX17" fmla="*/ 2353885 w 5170260"/>
              <a:gd name="connsiteY17" fmla="*/ 2967045 h 3076039"/>
              <a:gd name="connsiteX18" fmla="*/ 2696785 w 5170260"/>
              <a:gd name="connsiteY18" fmla="*/ 3043245 h 3076039"/>
              <a:gd name="connsiteX19" fmla="*/ 3036510 w 5170260"/>
              <a:gd name="connsiteY19" fmla="*/ 2935295 h 3076039"/>
              <a:gd name="connsiteX20" fmla="*/ 3360360 w 5170260"/>
              <a:gd name="connsiteY20" fmla="*/ 2903545 h 3076039"/>
              <a:gd name="connsiteX21" fmla="*/ 3646110 w 5170260"/>
              <a:gd name="connsiteY21" fmla="*/ 2725745 h 3076039"/>
              <a:gd name="connsiteX22" fmla="*/ 3963610 w 5170260"/>
              <a:gd name="connsiteY22" fmla="*/ 2678120 h 3076039"/>
              <a:gd name="connsiteX23" fmla="*/ 4220785 w 5170260"/>
              <a:gd name="connsiteY23" fmla="*/ 2471745 h 3076039"/>
              <a:gd name="connsiteX24" fmla="*/ 4509710 w 5170260"/>
              <a:gd name="connsiteY24" fmla="*/ 2360620 h 3076039"/>
              <a:gd name="connsiteX25" fmla="*/ 4627185 w 5170260"/>
              <a:gd name="connsiteY25" fmla="*/ 2144720 h 3076039"/>
              <a:gd name="connsiteX26" fmla="*/ 4849435 w 5170260"/>
              <a:gd name="connsiteY26" fmla="*/ 2039945 h 3076039"/>
              <a:gd name="connsiteX27" fmla="*/ 4963735 w 5170260"/>
              <a:gd name="connsiteY27" fmla="*/ 1808170 h 3076039"/>
              <a:gd name="connsiteX28" fmla="*/ 5097085 w 5170260"/>
              <a:gd name="connsiteY28" fmla="*/ 1681170 h 3076039"/>
              <a:gd name="connsiteX29" fmla="*/ 5100260 w 5170260"/>
              <a:gd name="connsiteY29" fmla="*/ 1452570 h 3076039"/>
              <a:gd name="connsiteX30" fmla="*/ 5170110 w 5170260"/>
              <a:gd name="connsiteY30" fmla="*/ 1230320 h 3076039"/>
              <a:gd name="connsiteX31" fmla="*/ 5116135 w 5170260"/>
              <a:gd name="connsiteY31" fmla="*/ 1049345 h 3076039"/>
              <a:gd name="connsiteX32" fmla="*/ 4928016 w 5170260"/>
              <a:gd name="connsiteY32" fmla="*/ 890594 h 3076039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315535 w 5170260"/>
              <a:gd name="connsiteY6" fmla="*/ 127330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5011115 w 5262090"/>
              <a:gd name="connsiteY0" fmla="*/ 879607 h 3058701"/>
              <a:gd name="connsiteX1" fmla="*/ 4563440 w 5262090"/>
              <a:gd name="connsiteY1" fmla="*/ 609733 h 3058701"/>
              <a:gd name="connsiteX2" fmla="*/ 3620465 w 5262090"/>
              <a:gd name="connsiteY2" fmla="*/ 257309 h 3058701"/>
              <a:gd name="connsiteX3" fmla="*/ 2518740 w 5262090"/>
              <a:gd name="connsiteY3" fmla="*/ 47758 h 3058701"/>
              <a:gd name="connsiteX4" fmla="*/ 1759915 w 5262090"/>
              <a:gd name="connsiteY4" fmla="*/ 3308 h 3058701"/>
              <a:gd name="connsiteX5" fmla="*/ 899490 w 5262090"/>
              <a:gd name="connsiteY5" fmla="*/ 289058 h 3058701"/>
              <a:gd name="connsiteX6" fmla="*/ 48590 w 5262090"/>
              <a:gd name="connsiteY6" fmla="*/ 943108 h 3058701"/>
              <a:gd name="connsiteX7" fmla="*/ 178766 w 5262090"/>
              <a:gd name="connsiteY7" fmla="*/ 2054358 h 3058701"/>
              <a:gd name="connsiteX8" fmla="*/ 93040 w 5262090"/>
              <a:gd name="connsiteY8" fmla="*/ 2409957 h 3058701"/>
              <a:gd name="connsiteX9" fmla="*/ 140665 w 5262090"/>
              <a:gd name="connsiteY9" fmla="*/ 2590932 h 3058701"/>
              <a:gd name="connsiteX10" fmla="*/ 302590 w 5262090"/>
              <a:gd name="connsiteY10" fmla="*/ 2663957 h 3058701"/>
              <a:gd name="connsiteX11" fmla="*/ 461340 w 5262090"/>
              <a:gd name="connsiteY11" fmla="*/ 2746507 h 3058701"/>
              <a:gd name="connsiteX12" fmla="*/ 718515 w 5262090"/>
              <a:gd name="connsiteY12" fmla="*/ 2965582 h 3058701"/>
              <a:gd name="connsiteX13" fmla="*/ 1086815 w 5262090"/>
              <a:gd name="connsiteY13" fmla="*/ 2962407 h 3058701"/>
              <a:gd name="connsiteX14" fmla="*/ 1337640 w 5262090"/>
              <a:gd name="connsiteY14" fmla="*/ 3048132 h 3058701"/>
              <a:gd name="connsiteX15" fmla="*/ 1709115 w 5262090"/>
              <a:gd name="connsiteY15" fmla="*/ 3006857 h 3058701"/>
              <a:gd name="connsiteX16" fmla="*/ 2039315 w 5262090"/>
              <a:gd name="connsiteY16" fmla="*/ 3057657 h 3058701"/>
              <a:gd name="connsiteX17" fmla="*/ 2445715 w 5262090"/>
              <a:gd name="connsiteY17" fmla="*/ 2949707 h 3058701"/>
              <a:gd name="connsiteX18" fmla="*/ 2788615 w 5262090"/>
              <a:gd name="connsiteY18" fmla="*/ 3025907 h 3058701"/>
              <a:gd name="connsiteX19" fmla="*/ 3128340 w 5262090"/>
              <a:gd name="connsiteY19" fmla="*/ 2917957 h 3058701"/>
              <a:gd name="connsiteX20" fmla="*/ 3452190 w 5262090"/>
              <a:gd name="connsiteY20" fmla="*/ 2886207 h 3058701"/>
              <a:gd name="connsiteX21" fmla="*/ 3737940 w 5262090"/>
              <a:gd name="connsiteY21" fmla="*/ 2708407 h 3058701"/>
              <a:gd name="connsiteX22" fmla="*/ 4055440 w 5262090"/>
              <a:gd name="connsiteY22" fmla="*/ 2660782 h 3058701"/>
              <a:gd name="connsiteX23" fmla="*/ 4312615 w 5262090"/>
              <a:gd name="connsiteY23" fmla="*/ 2454407 h 3058701"/>
              <a:gd name="connsiteX24" fmla="*/ 4601540 w 5262090"/>
              <a:gd name="connsiteY24" fmla="*/ 2343282 h 3058701"/>
              <a:gd name="connsiteX25" fmla="*/ 4719015 w 5262090"/>
              <a:gd name="connsiteY25" fmla="*/ 2127382 h 3058701"/>
              <a:gd name="connsiteX26" fmla="*/ 4941265 w 5262090"/>
              <a:gd name="connsiteY26" fmla="*/ 2022607 h 3058701"/>
              <a:gd name="connsiteX27" fmla="*/ 5055565 w 5262090"/>
              <a:gd name="connsiteY27" fmla="*/ 1790832 h 3058701"/>
              <a:gd name="connsiteX28" fmla="*/ 5188915 w 5262090"/>
              <a:gd name="connsiteY28" fmla="*/ 1663832 h 3058701"/>
              <a:gd name="connsiteX29" fmla="*/ 5192090 w 5262090"/>
              <a:gd name="connsiteY29" fmla="*/ 1435232 h 3058701"/>
              <a:gd name="connsiteX30" fmla="*/ 5261940 w 5262090"/>
              <a:gd name="connsiteY30" fmla="*/ 1212982 h 3058701"/>
              <a:gd name="connsiteX31" fmla="*/ 5207965 w 5262090"/>
              <a:gd name="connsiteY31" fmla="*/ 1032007 h 3058701"/>
              <a:gd name="connsiteX32" fmla="*/ 5019846 w 5262090"/>
              <a:gd name="connsiteY32" fmla="*/ 873256 h 3058701"/>
              <a:gd name="connsiteX0" fmla="*/ 5077556 w 5328531"/>
              <a:gd name="connsiteY0" fmla="*/ 879607 h 3058701"/>
              <a:gd name="connsiteX1" fmla="*/ 4629881 w 5328531"/>
              <a:gd name="connsiteY1" fmla="*/ 609733 h 3058701"/>
              <a:gd name="connsiteX2" fmla="*/ 3686906 w 5328531"/>
              <a:gd name="connsiteY2" fmla="*/ 257309 h 3058701"/>
              <a:gd name="connsiteX3" fmla="*/ 2585181 w 5328531"/>
              <a:gd name="connsiteY3" fmla="*/ 47758 h 3058701"/>
              <a:gd name="connsiteX4" fmla="*/ 1826356 w 5328531"/>
              <a:gd name="connsiteY4" fmla="*/ 3308 h 3058701"/>
              <a:gd name="connsiteX5" fmla="*/ 965931 w 5328531"/>
              <a:gd name="connsiteY5" fmla="*/ 289058 h 3058701"/>
              <a:gd name="connsiteX6" fmla="*/ 42006 w 5328531"/>
              <a:gd name="connsiteY6" fmla="*/ 628783 h 3058701"/>
              <a:gd name="connsiteX7" fmla="*/ 245207 w 5328531"/>
              <a:gd name="connsiteY7" fmla="*/ 2054358 h 3058701"/>
              <a:gd name="connsiteX8" fmla="*/ 159481 w 5328531"/>
              <a:gd name="connsiteY8" fmla="*/ 2409957 h 3058701"/>
              <a:gd name="connsiteX9" fmla="*/ 207106 w 5328531"/>
              <a:gd name="connsiteY9" fmla="*/ 2590932 h 3058701"/>
              <a:gd name="connsiteX10" fmla="*/ 369031 w 5328531"/>
              <a:gd name="connsiteY10" fmla="*/ 2663957 h 3058701"/>
              <a:gd name="connsiteX11" fmla="*/ 527781 w 5328531"/>
              <a:gd name="connsiteY11" fmla="*/ 2746507 h 3058701"/>
              <a:gd name="connsiteX12" fmla="*/ 784956 w 5328531"/>
              <a:gd name="connsiteY12" fmla="*/ 2965582 h 3058701"/>
              <a:gd name="connsiteX13" fmla="*/ 1153256 w 5328531"/>
              <a:gd name="connsiteY13" fmla="*/ 2962407 h 3058701"/>
              <a:gd name="connsiteX14" fmla="*/ 1404081 w 5328531"/>
              <a:gd name="connsiteY14" fmla="*/ 3048132 h 3058701"/>
              <a:gd name="connsiteX15" fmla="*/ 1775556 w 5328531"/>
              <a:gd name="connsiteY15" fmla="*/ 3006857 h 3058701"/>
              <a:gd name="connsiteX16" fmla="*/ 2105756 w 5328531"/>
              <a:gd name="connsiteY16" fmla="*/ 3057657 h 3058701"/>
              <a:gd name="connsiteX17" fmla="*/ 2512156 w 5328531"/>
              <a:gd name="connsiteY17" fmla="*/ 2949707 h 3058701"/>
              <a:gd name="connsiteX18" fmla="*/ 2855056 w 5328531"/>
              <a:gd name="connsiteY18" fmla="*/ 3025907 h 3058701"/>
              <a:gd name="connsiteX19" fmla="*/ 3194781 w 5328531"/>
              <a:gd name="connsiteY19" fmla="*/ 2917957 h 3058701"/>
              <a:gd name="connsiteX20" fmla="*/ 3518631 w 5328531"/>
              <a:gd name="connsiteY20" fmla="*/ 2886207 h 3058701"/>
              <a:gd name="connsiteX21" fmla="*/ 3804381 w 5328531"/>
              <a:gd name="connsiteY21" fmla="*/ 2708407 h 3058701"/>
              <a:gd name="connsiteX22" fmla="*/ 4121881 w 5328531"/>
              <a:gd name="connsiteY22" fmla="*/ 2660782 h 3058701"/>
              <a:gd name="connsiteX23" fmla="*/ 4379056 w 5328531"/>
              <a:gd name="connsiteY23" fmla="*/ 2454407 h 3058701"/>
              <a:gd name="connsiteX24" fmla="*/ 4667981 w 5328531"/>
              <a:gd name="connsiteY24" fmla="*/ 2343282 h 3058701"/>
              <a:gd name="connsiteX25" fmla="*/ 4785456 w 5328531"/>
              <a:gd name="connsiteY25" fmla="*/ 2127382 h 3058701"/>
              <a:gd name="connsiteX26" fmla="*/ 5007706 w 5328531"/>
              <a:gd name="connsiteY26" fmla="*/ 2022607 h 3058701"/>
              <a:gd name="connsiteX27" fmla="*/ 5122006 w 5328531"/>
              <a:gd name="connsiteY27" fmla="*/ 1790832 h 3058701"/>
              <a:gd name="connsiteX28" fmla="*/ 5255356 w 5328531"/>
              <a:gd name="connsiteY28" fmla="*/ 1663832 h 3058701"/>
              <a:gd name="connsiteX29" fmla="*/ 5258531 w 5328531"/>
              <a:gd name="connsiteY29" fmla="*/ 1435232 h 3058701"/>
              <a:gd name="connsiteX30" fmla="*/ 5328381 w 5328531"/>
              <a:gd name="connsiteY30" fmla="*/ 1212982 h 3058701"/>
              <a:gd name="connsiteX31" fmla="*/ 5274406 w 5328531"/>
              <a:gd name="connsiteY31" fmla="*/ 1032007 h 3058701"/>
              <a:gd name="connsiteX32" fmla="*/ 5086287 w 5328531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252035 w 5170260"/>
              <a:gd name="connsiteY6" fmla="*/ 1289183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448885 w 5170260"/>
              <a:gd name="connsiteY6" fmla="*/ 6446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87010 w 5170260"/>
              <a:gd name="connsiteY6" fmla="*/ 4414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74310 w 5170260"/>
              <a:gd name="connsiteY6" fmla="*/ 457333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20335 w 5170260"/>
              <a:gd name="connsiteY6" fmla="*/ 4160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879607 h 3058701"/>
              <a:gd name="connsiteX1" fmla="*/ 4471610 w 5170260"/>
              <a:gd name="connsiteY1" fmla="*/ 609733 h 3058701"/>
              <a:gd name="connsiteX2" fmla="*/ 3528635 w 5170260"/>
              <a:gd name="connsiteY2" fmla="*/ 257309 h 3058701"/>
              <a:gd name="connsiteX3" fmla="*/ 2426910 w 5170260"/>
              <a:gd name="connsiteY3" fmla="*/ 47758 h 3058701"/>
              <a:gd name="connsiteX4" fmla="*/ 1668085 w 5170260"/>
              <a:gd name="connsiteY4" fmla="*/ 3308 h 3058701"/>
              <a:gd name="connsiteX5" fmla="*/ 807660 w 5170260"/>
              <a:gd name="connsiteY5" fmla="*/ 289058 h 3058701"/>
              <a:gd name="connsiteX6" fmla="*/ 655260 w 5170260"/>
              <a:gd name="connsiteY6" fmla="*/ 492258 h 3058701"/>
              <a:gd name="connsiteX7" fmla="*/ 86936 w 5170260"/>
              <a:gd name="connsiteY7" fmla="*/ 2054358 h 3058701"/>
              <a:gd name="connsiteX8" fmla="*/ 1210 w 5170260"/>
              <a:gd name="connsiteY8" fmla="*/ 2409957 h 3058701"/>
              <a:gd name="connsiteX9" fmla="*/ 48835 w 5170260"/>
              <a:gd name="connsiteY9" fmla="*/ 2590932 h 3058701"/>
              <a:gd name="connsiteX10" fmla="*/ 210760 w 5170260"/>
              <a:gd name="connsiteY10" fmla="*/ 2663957 h 3058701"/>
              <a:gd name="connsiteX11" fmla="*/ 369510 w 5170260"/>
              <a:gd name="connsiteY11" fmla="*/ 2746507 h 3058701"/>
              <a:gd name="connsiteX12" fmla="*/ 626685 w 5170260"/>
              <a:gd name="connsiteY12" fmla="*/ 2965582 h 3058701"/>
              <a:gd name="connsiteX13" fmla="*/ 994985 w 5170260"/>
              <a:gd name="connsiteY13" fmla="*/ 2962407 h 3058701"/>
              <a:gd name="connsiteX14" fmla="*/ 1245810 w 5170260"/>
              <a:gd name="connsiteY14" fmla="*/ 3048132 h 3058701"/>
              <a:gd name="connsiteX15" fmla="*/ 1617285 w 5170260"/>
              <a:gd name="connsiteY15" fmla="*/ 3006857 h 3058701"/>
              <a:gd name="connsiteX16" fmla="*/ 1947485 w 5170260"/>
              <a:gd name="connsiteY16" fmla="*/ 3057657 h 3058701"/>
              <a:gd name="connsiteX17" fmla="*/ 2353885 w 5170260"/>
              <a:gd name="connsiteY17" fmla="*/ 2949707 h 3058701"/>
              <a:gd name="connsiteX18" fmla="*/ 2696785 w 5170260"/>
              <a:gd name="connsiteY18" fmla="*/ 3025907 h 3058701"/>
              <a:gd name="connsiteX19" fmla="*/ 3036510 w 5170260"/>
              <a:gd name="connsiteY19" fmla="*/ 2917957 h 3058701"/>
              <a:gd name="connsiteX20" fmla="*/ 3360360 w 5170260"/>
              <a:gd name="connsiteY20" fmla="*/ 2886207 h 3058701"/>
              <a:gd name="connsiteX21" fmla="*/ 3646110 w 5170260"/>
              <a:gd name="connsiteY21" fmla="*/ 2708407 h 3058701"/>
              <a:gd name="connsiteX22" fmla="*/ 3963610 w 5170260"/>
              <a:gd name="connsiteY22" fmla="*/ 2660782 h 3058701"/>
              <a:gd name="connsiteX23" fmla="*/ 4220785 w 5170260"/>
              <a:gd name="connsiteY23" fmla="*/ 2454407 h 3058701"/>
              <a:gd name="connsiteX24" fmla="*/ 4509710 w 5170260"/>
              <a:gd name="connsiteY24" fmla="*/ 2343282 h 3058701"/>
              <a:gd name="connsiteX25" fmla="*/ 4627185 w 5170260"/>
              <a:gd name="connsiteY25" fmla="*/ 2127382 h 3058701"/>
              <a:gd name="connsiteX26" fmla="*/ 4849435 w 5170260"/>
              <a:gd name="connsiteY26" fmla="*/ 2022607 h 3058701"/>
              <a:gd name="connsiteX27" fmla="*/ 4963735 w 5170260"/>
              <a:gd name="connsiteY27" fmla="*/ 1790832 h 3058701"/>
              <a:gd name="connsiteX28" fmla="*/ 5097085 w 5170260"/>
              <a:gd name="connsiteY28" fmla="*/ 1663832 h 3058701"/>
              <a:gd name="connsiteX29" fmla="*/ 5100260 w 5170260"/>
              <a:gd name="connsiteY29" fmla="*/ 1435232 h 3058701"/>
              <a:gd name="connsiteX30" fmla="*/ 5170110 w 5170260"/>
              <a:gd name="connsiteY30" fmla="*/ 1212982 h 3058701"/>
              <a:gd name="connsiteX31" fmla="*/ 5116135 w 5170260"/>
              <a:gd name="connsiteY31" fmla="*/ 1032007 h 3058701"/>
              <a:gd name="connsiteX32" fmla="*/ 4928016 w 5170260"/>
              <a:gd name="connsiteY32" fmla="*/ 873256 h 3058701"/>
              <a:gd name="connsiteX0" fmla="*/ 4919285 w 5170260"/>
              <a:gd name="connsiteY0" fmla="*/ 928833 h 3107927"/>
              <a:gd name="connsiteX1" fmla="*/ 4471610 w 5170260"/>
              <a:gd name="connsiteY1" fmla="*/ 658959 h 3107927"/>
              <a:gd name="connsiteX2" fmla="*/ 3528635 w 5170260"/>
              <a:gd name="connsiteY2" fmla="*/ 306535 h 3107927"/>
              <a:gd name="connsiteX3" fmla="*/ 2426910 w 5170260"/>
              <a:gd name="connsiteY3" fmla="*/ 96984 h 3107927"/>
              <a:gd name="connsiteX4" fmla="*/ 1668085 w 5170260"/>
              <a:gd name="connsiteY4" fmla="*/ 52534 h 3107927"/>
              <a:gd name="connsiteX5" fmla="*/ 1369635 w 5170260"/>
              <a:gd name="connsiteY5" fmla="*/ 106509 h 3107927"/>
              <a:gd name="connsiteX6" fmla="*/ 655260 w 5170260"/>
              <a:gd name="connsiteY6" fmla="*/ 541484 h 3107927"/>
              <a:gd name="connsiteX7" fmla="*/ 86936 w 5170260"/>
              <a:gd name="connsiteY7" fmla="*/ 2103584 h 3107927"/>
              <a:gd name="connsiteX8" fmla="*/ 1210 w 5170260"/>
              <a:gd name="connsiteY8" fmla="*/ 2459183 h 3107927"/>
              <a:gd name="connsiteX9" fmla="*/ 48835 w 5170260"/>
              <a:gd name="connsiteY9" fmla="*/ 2640158 h 3107927"/>
              <a:gd name="connsiteX10" fmla="*/ 210760 w 5170260"/>
              <a:gd name="connsiteY10" fmla="*/ 2713183 h 3107927"/>
              <a:gd name="connsiteX11" fmla="*/ 369510 w 5170260"/>
              <a:gd name="connsiteY11" fmla="*/ 2795733 h 3107927"/>
              <a:gd name="connsiteX12" fmla="*/ 626685 w 5170260"/>
              <a:gd name="connsiteY12" fmla="*/ 3014808 h 3107927"/>
              <a:gd name="connsiteX13" fmla="*/ 994985 w 5170260"/>
              <a:gd name="connsiteY13" fmla="*/ 3011633 h 3107927"/>
              <a:gd name="connsiteX14" fmla="*/ 1245810 w 5170260"/>
              <a:gd name="connsiteY14" fmla="*/ 3097358 h 3107927"/>
              <a:gd name="connsiteX15" fmla="*/ 1617285 w 5170260"/>
              <a:gd name="connsiteY15" fmla="*/ 3056083 h 3107927"/>
              <a:gd name="connsiteX16" fmla="*/ 1947485 w 5170260"/>
              <a:gd name="connsiteY16" fmla="*/ 3106883 h 3107927"/>
              <a:gd name="connsiteX17" fmla="*/ 2353885 w 5170260"/>
              <a:gd name="connsiteY17" fmla="*/ 2998933 h 3107927"/>
              <a:gd name="connsiteX18" fmla="*/ 2696785 w 5170260"/>
              <a:gd name="connsiteY18" fmla="*/ 3075133 h 3107927"/>
              <a:gd name="connsiteX19" fmla="*/ 3036510 w 5170260"/>
              <a:gd name="connsiteY19" fmla="*/ 2967183 h 3107927"/>
              <a:gd name="connsiteX20" fmla="*/ 3360360 w 5170260"/>
              <a:gd name="connsiteY20" fmla="*/ 2935433 h 3107927"/>
              <a:gd name="connsiteX21" fmla="*/ 3646110 w 5170260"/>
              <a:gd name="connsiteY21" fmla="*/ 2757633 h 3107927"/>
              <a:gd name="connsiteX22" fmla="*/ 3963610 w 5170260"/>
              <a:gd name="connsiteY22" fmla="*/ 2710008 h 3107927"/>
              <a:gd name="connsiteX23" fmla="*/ 4220785 w 5170260"/>
              <a:gd name="connsiteY23" fmla="*/ 2503633 h 3107927"/>
              <a:gd name="connsiteX24" fmla="*/ 4509710 w 5170260"/>
              <a:gd name="connsiteY24" fmla="*/ 2392508 h 3107927"/>
              <a:gd name="connsiteX25" fmla="*/ 4627185 w 5170260"/>
              <a:gd name="connsiteY25" fmla="*/ 2176608 h 3107927"/>
              <a:gd name="connsiteX26" fmla="*/ 4849435 w 5170260"/>
              <a:gd name="connsiteY26" fmla="*/ 2071833 h 3107927"/>
              <a:gd name="connsiteX27" fmla="*/ 4963735 w 5170260"/>
              <a:gd name="connsiteY27" fmla="*/ 1840058 h 3107927"/>
              <a:gd name="connsiteX28" fmla="*/ 5097085 w 5170260"/>
              <a:gd name="connsiteY28" fmla="*/ 1713058 h 3107927"/>
              <a:gd name="connsiteX29" fmla="*/ 5100260 w 5170260"/>
              <a:gd name="connsiteY29" fmla="*/ 1484458 h 3107927"/>
              <a:gd name="connsiteX30" fmla="*/ 5170110 w 5170260"/>
              <a:gd name="connsiteY30" fmla="*/ 1262208 h 3107927"/>
              <a:gd name="connsiteX31" fmla="*/ 5116135 w 5170260"/>
              <a:gd name="connsiteY31" fmla="*/ 1081233 h 3107927"/>
              <a:gd name="connsiteX32" fmla="*/ 4928016 w 5170260"/>
              <a:gd name="connsiteY32" fmla="*/ 922482 h 3107927"/>
              <a:gd name="connsiteX0" fmla="*/ 4919285 w 5170260"/>
              <a:gd name="connsiteY0" fmla="*/ 922648 h 3101742"/>
              <a:gd name="connsiteX1" fmla="*/ 4471610 w 5170260"/>
              <a:gd name="connsiteY1" fmla="*/ 652774 h 3101742"/>
              <a:gd name="connsiteX2" fmla="*/ 3528635 w 5170260"/>
              <a:gd name="connsiteY2" fmla="*/ 300350 h 3101742"/>
              <a:gd name="connsiteX3" fmla="*/ 2426910 w 5170260"/>
              <a:gd name="connsiteY3" fmla="*/ 90799 h 3101742"/>
              <a:gd name="connsiteX4" fmla="*/ 1668085 w 5170260"/>
              <a:gd name="connsiteY4" fmla="*/ 46349 h 3101742"/>
              <a:gd name="connsiteX5" fmla="*/ 1385510 w 5170260"/>
              <a:gd name="connsiteY5" fmla="*/ 109849 h 3101742"/>
              <a:gd name="connsiteX6" fmla="*/ 655260 w 5170260"/>
              <a:gd name="connsiteY6" fmla="*/ 535299 h 3101742"/>
              <a:gd name="connsiteX7" fmla="*/ 86936 w 5170260"/>
              <a:gd name="connsiteY7" fmla="*/ 2097399 h 3101742"/>
              <a:gd name="connsiteX8" fmla="*/ 1210 w 5170260"/>
              <a:gd name="connsiteY8" fmla="*/ 2452998 h 3101742"/>
              <a:gd name="connsiteX9" fmla="*/ 48835 w 5170260"/>
              <a:gd name="connsiteY9" fmla="*/ 2633973 h 3101742"/>
              <a:gd name="connsiteX10" fmla="*/ 210760 w 5170260"/>
              <a:gd name="connsiteY10" fmla="*/ 2706998 h 3101742"/>
              <a:gd name="connsiteX11" fmla="*/ 369510 w 5170260"/>
              <a:gd name="connsiteY11" fmla="*/ 2789548 h 3101742"/>
              <a:gd name="connsiteX12" fmla="*/ 626685 w 5170260"/>
              <a:gd name="connsiteY12" fmla="*/ 3008623 h 3101742"/>
              <a:gd name="connsiteX13" fmla="*/ 994985 w 5170260"/>
              <a:gd name="connsiteY13" fmla="*/ 3005448 h 3101742"/>
              <a:gd name="connsiteX14" fmla="*/ 1245810 w 5170260"/>
              <a:gd name="connsiteY14" fmla="*/ 3091173 h 3101742"/>
              <a:gd name="connsiteX15" fmla="*/ 1617285 w 5170260"/>
              <a:gd name="connsiteY15" fmla="*/ 3049898 h 3101742"/>
              <a:gd name="connsiteX16" fmla="*/ 1947485 w 5170260"/>
              <a:gd name="connsiteY16" fmla="*/ 3100698 h 3101742"/>
              <a:gd name="connsiteX17" fmla="*/ 2353885 w 5170260"/>
              <a:gd name="connsiteY17" fmla="*/ 2992748 h 3101742"/>
              <a:gd name="connsiteX18" fmla="*/ 2696785 w 5170260"/>
              <a:gd name="connsiteY18" fmla="*/ 3068948 h 3101742"/>
              <a:gd name="connsiteX19" fmla="*/ 3036510 w 5170260"/>
              <a:gd name="connsiteY19" fmla="*/ 2960998 h 3101742"/>
              <a:gd name="connsiteX20" fmla="*/ 3360360 w 5170260"/>
              <a:gd name="connsiteY20" fmla="*/ 2929248 h 3101742"/>
              <a:gd name="connsiteX21" fmla="*/ 3646110 w 5170260"/>
              <a:gd name="connsiteY21" fmla="*/ 2751448 h 3101742"/>
              <a:gd name="connsiteX22" fmla="*/ 3963610 w 5170260"/>
              <a:gd name="connsiteY22" fmla="*/ 2703823 h 3101742"/>
              <a:gd name="connsiteX23" fmla="*/ 4220785 w 5170260"/>
              <a:gd name="connsiteY23" fmla="*/ 2497448 h 3101742"/>
              <a:gd name="connsiteX24" fmla="*/ 4509710 w 5170260"/>
              <a:gd name="connsiteY24" fmla="*/ 2386323 h 3101742"/>
              <a:gd name="connsiteX25" fmla="*/ 4627185 w 5170260"/>
              <a:gd name="connsiteY25" fmla="*/ 2170423 h 3101742"/>
              <a:gd name="connsiteX26" fmla="*/ 4849435 w 5170260"/>
              <a:gd name="connsiteY26" fmla="*/ 2065648 h 3101742"/>
              <a:gd name="connsiteX27" fmla="*/ 4963735 w 5170260"/>
              <a:gd name="connsiteY27" fmla="*/ 1833873 h 3101742"/>
              <a:gd name="connsiteX28" fmla="*/ 5097085 w 5170260"/>
              <a:gd name="connsiteY28" fmla="*/ 1706873 h 3101742"/>
              <a:gd name="connsiteX29" fmla="*/ 5100260 w 5170260"/>
              <a:gd name="connsiteY29" fmla="*/ 1478273 h 3101742"/>
              <a:gd name="connsiteX30" fmla="*/ 5170110 w 5170260"/>
              <a:gd name="connsiteY30" fmla="*/ 1256023 h 3101742"/>
              <a:gd name="connsiteX31" fmla="*/ 5116135 w 5170260"/>
              <a:gd name="connsiteY31" fmla="*/ 1075048 h 3101742"/>
              <a:gd name="connsiteX32" fmla="*/ 4928016 w 5170260"/>
              <a:gd name="connsiteY32" fmla="*/ 916297 h 3101742"/>
              <a:gd name="connsiteX0" fmla="*/ 4919285 w 5170260"/>
              <a:gd name="connsiteY0" fmla="*/ 922648 h 3101742"/>
              <a:gd name="connsiteX1" fmla="*/ 4471610 w 5170260"/>
              <a:gd name="connsiteY1" fmla="*/ 652774 h 3101742"/>
              <a:gd name="connsiteX2" fmla="*/ 3528635 w 5170260"/>
              <a:gd name="connsiteY2" fmla="*/ 300350 h 3101742"/>
              <a:gd name="connsiteX3" fmla="*/ 2426910 w 5170260"/>
              <a:gd name="connsiteY3" fmla="*/ 90799 h 3101742"/>
              <a:gd name="connsiteX4" fmla="*/ 1668085 w 5170260"/>
              <a:gd name="connsiteY4" fmla="*/ 46349 h 3101742"/>
              <a:gd name="connsiteX5" fmla="*/ 1379160 w 5170260"/>
              <a:gd name="connsiteY5" fmla="*/ 109849 h 3101742"/>
              <a:gd name="connsiteX6" fmla="*/ 655260 w 5170260"/>
              <a:gd name="connsiteY6" fmla="*/ 535299 h 3101742"/>
              <a:gd name="connsiteX7" fmla="*/ 86936 w 5170260"/>
              <a:gd name="connsiteY7" fmla="*/ 2097399 h 3101742"/>
              <a:gd name="connsiteX8" fmla="*/ 1210 w 5170260"/>
              <a:gd name="connsiteY8" fmla="*/ 2452998 h 3101742"/>
              <a:gd name="connsiteX9" fmla="*/ 48835 w 5170260"/>
              <a:gd name="connsiteY9" fmla="*/ 2633973 h 3101742"/>
              <a:gd name="connsiteX10" fmla="*/ 210760 w 5170260"/>
              <a:gd name="connsiteY10" fmla="*/ 2706998 h 3101742"/>
              <a:gd name="connsiteX11" fmla="*/ 369510 w 5170260"/>
              <a:gd name="connsiteY11" fmla="*/ 2789548 h 3101742"/>
              <a:gd name="connsiteX12" fmla="*/ 626685 w 5170260"/>
              <a:gd name="connsiteY12" fmla="*/ 3008623 h 3101742"/>
              <a:gd name="connsiteX13" fmla="*/ 994985 w 5170260"/>
              <a:gd name="connsiteY13" fmla="*/ 3005448 h 3101742"/>
              <a:gd name="connsiteX14" fmla="*/ 1245810 w 5170260"/>
              <a:gd name="connsiteY14" fmla="*/ 3091173 h 3101742"/>
              <a:gd name="connsiteX15" fmla="*/ 1617285 w 5170260"/>
              <a:gd name="connsiteY15" fmla="*/ 3049898 h 3101742"/>
              <a:gd name="connsiteX16" fmla="*/ 1947485 w 5170260"/>
              <a:gd name="connsiteY16" fmla="*/ 3100698 h 3101742"/>
              <a:gd name="connsiteX17" fmla="*/ 2353885 w 5170260"/>
              <a:gd name="connsiteY17" fmla="*/ 2992748 h 3101742"/>
              <a:gd name="connsiteX18" fmla="*/ 2696785 w 5170260"/>
              <a:gd name="connsiteY18" fmla="*/ 3068948 h 3101742"/>
              <a:gd name="connsiteX19" fmla="*/ 3036510 w 5170260"/>
              <a:gd name="connsiteY19" fmla="*/ 2960998 h 3101742"/>
              <a:gd name="connsiteX20" fmla="*/ 3360360 w 5170260"/>
              <a:gd name="connsiteY20" fmla="*/ 2929248 h 3101742"/>
              <a:gd name="connsiteX21" fmla="*/ 3646110 w 5170260"/>
              <a:gd name="connsiteY21" fmla="*/ 2751448 h 3101742"/>
              <a:gd name="connsiteX22" fmla="*/ 3963610 w 5170260"/>
              <a:gd name="connsiteY22" fmla="*/ 2703823 h 3101742"/>
              <a:gd name="connsiteX23" fmla="*/ 4220785 w 5170260"/>
              <a:gd name="connsiteY23" fmla="*/ 2497448 h 3101742"/>
              <a:gd name="connsiteX24" fmla="*/ 4509710 w 5170260"/>
              <a:gd name="connsiteY24" fmla="*/ 2386323 h 3101742"/>
              <a:gd name="connsiteX25" fmla="*/ 4627185 w 5170260"/>
              <a:gd name="connsiteY25" fmla="*/ 2170423 h 3101742"/>
              <a:gd name="connsiteX26" fmla="*/ 4849435 w 5170260"/>
              <a:gd name="connsiteY26" fmla="*/ 2065648 h 3101742"/>
              <a:gd name="connsiteX27" fmla="*/ 4963735 w 5170260"/>
              <a:gd name="connsiteY27" fmla="*/ 1833873 h 3101742"/>
              <a:gd name="connsiteX28" fmla="*/ 5097085 w 5170260"/>
              <a:gd name="connsiteY28" fmla="*/ 1706873 h 3101742"/>
              <a:gd name="connsiteX29" fmla="*/ 5100260 w 5170260"/>
              <a:gd name="connsiteY29" fmla="*/ 1478273 h 3101742"/>
              <a:gd name="connsiteX30" fmla="*/ 5170110 w 5170260"/>
              <a:gd name="connsiteY30" fmla="*/ 1256023 h 3101742"/>
              <a:gd name="connsiteX31" fmla="*/ 5116135 w 5170260"/>
              <a:gd name="connsiteY31" fmla="*/ 1075048 h 3101742"/>
              <a:gd name="connsiteX32" fmla="*/ 4928016 w 5170260"/>
              <a:gd name="connsiteY32" fmla="*/ 916297 h 3101742"/>
              <a:gd name="connsiteX0" fmla="*/ 4919285 w 5170260"/>
              <a:gd name="connsiteY0" fmla="*/ 862028 h 3041122"/>
              <a:gd name="connsiteX1" fmla="*/ 4471610 w 5170260"/>
              <a:gd name="connsiteY1" fmla="*/ 592154 h 3041122"/>
              <a:gd name="connsiteX2" fmla="*/ 3528635 w 5170260"/>
              <a:gd name="connsiteY2" fmla="*/ 239730 h 3041122"/>
              <a:gd name="connsiteX3" fmla="*/ 2426910 w 5170260"/>
              <a:gd name="connsiteY3" fmla="*/ 30179 h 3041122"/>
              <a:gd name="connsiteX4" fmla="*/ 1379160 w 5170260"/>
              <a:gd name="connsiteY4" fmla="*/ 49229 h 3041122"/>
              <a:gd name="connsiteX5" fmla="*/ 655260 w 5170260"/>
              <a:gd name="connsiteY5" fmla="*/ 474679 h 3041122"/>
              <a:gd name="connsiteX6" fmla="*/ 86936 w 5170260"/>
              <a:gd name="connsiteY6" fmla="*/ 2036779 h 3041122"/>
              <a:gd name="connsiteX7" fmla="*/ 1210 w 5170260"/>
              <a:gd name="connsiteY7" fmla="*/ 2392378 h 3041122"/>
              <a:gd name="connsiteX8" fmla="*/ 48835 w 5170260"/>
              <a:gd name="connsiteY8" fmla="*/ 2573353 h 3041122"/>
              <a:gd name="connsiteX9" fmla="*/ 210760 w 5170260"/>
              <a:gd name="connsiteY9" fmla="*/ 2646378 h 3041122"/>
              <a:gd name="connsiteX10" fmla="*/ 369510 w 5170260"/>
              <a:gd name="connsiteY10" fmla="*/ 2728928 h 3041122"/>
              <a:gd name="connsiteX11" fmla="*/ 626685 w 5170260"/>
              <a:gd name="connsiteY11" fmla="*/ 2948003 h 3041122"/>
              <a:gd name="connsiteX12" fmla="*/ 994985 w 5170260"/>
              <a:gd name="connsiteY12" fmla="*/ 2944828 h 3041122"/>
              <a:gd name="connsiteX13" fmla="*/ 1245810 w 5170260"/>
              <a:gd name="connsiteY13" fmla="*/ 3030553 h 3041122"/>
              <a:gd name="connsiteX14" fmla="*/ 1617285 w 5170260"/>
              <a:gd name="connsiteY14" fmla="*/ 2989278 h 3041122"/>
              <a:gd name="connsiteX15" fmla="*/ 1947485 w 5170260"/>
              <a:gd name="connsiteY15" fmla="*/ 3040078 h 3041122"/>
              <a:gd name="connsiteX16" fmla="*/ 2353885 w 5170260"/>
              <a:gd name="connsiteY16" fmla="*/ 2932128 h 3041122"/>
              <a:gd name="connsiteX17" fmla="*/ 2696785 w 5170260"/>
              <a:gd name="connsiteY17" fmla="*/ 3008328 h 3041122"/>
              <a:gd name="connsiteX18" fmla="*/ 3036510 w 5170260"/>
              <a:gd name="connsiteY18" fmla="*/ 2900378 h 3041122"/>
              <a:gd name="connsiteX19" fmla="*/ 3360360 w 5170260"/>
              <a:gd name="connsiteY19" fmla="*/ 2868628 h 3041122"/>
              <a:gd name="connsiteX20" fmla="*/ 3646110 w 5170260"/>
              <a:gd name="connsiteY20" fmla="*/ 2690828 h 3041122"/>
              <a:gd name="connsiteX21" fmla="*/ 3963610 w 5170260"/>
              <a:gd name="connsiteY21" fmla="*/ 2643203 h 3041122"/>
              <a:gd name="connsiteX22" fmla="*/ 4220785 w 5170260"/>
              <a:gd name="connsiteY22" fmla="*/ 2436828 h 3041122"/>
              <a:gd name="connsiteX23" fmla="*/ 4509710 w 5170260"/>
              <a:gd name="connsiteY23" fmla="*/ 2325703 h 3041122"/>
              <a:gd name="connsiteX24" fmla="*/ 4627185 w 5170260"/>
              <a:gd name="connsiteY24" fmla="*/ 2109803 h 3041122"/>
              <a:gd name="connsiteX25" fmla="*/ 4849435 w 5170260"/>
              <a:gd name="connsiteY25" fmla="*/ 2005028 h 3041122"/>
              <a:gd name="connsiteX26" fmla="*/ 4963735 w 5170260"/>
              <a:gd name="connsiteY26" fmla="*/ 1773253 h 3041122"/>
              <a:gd name="connsiteX27" fmla="*/ 5097085 w 5170260"/>
              <a:gd name="connsiteY27" fmla="*/ 1646253 h 3041122"/>
              <a:gd name="connsiteX28" fmla="*/ 5100260 w 5170260"/>
              <a:gd name="connsiteY28" fmla="*/ 1417653 h 3041122"/>
              <a:gd name="connsiteX29" fmla="*/ 5170110 w 5170260"/>
              <a:gd name="connsiteY29" fmla="*/ 1195403 h 3041122"/>
              <a:gd name="connsiteX30" fmla="*/ 5116135 w 5170260"/>
              <a:gd name="connsiteY30" fmla="*/ 1014428 h 3041122"/>
              <a:gd name="connsiteX31" fmla="*/ 4928016 w 5170260"/>
              <a:gd name="connsiteY31" fmla="*/ 855677 h 3041122"/>
              <a:gd name="connsiteX0" fmla="*/ 4919285 w 5170260"/>
              <a:gd name="connsiteY0" fmla="*/ 862028 h 3041122"/>
              <a:gd name="connsiteX1" fmla="*/ 4471610 w 5170260"/>
              <a:gd name="connsiteY1" fmla="*/ 592154 h 3041122"/>
              <a:gd name="connsiteX2" fmla="*/ 3614360 w 5170260"/>
              <a:gd name="connsiteY2" fmla="*/ 271480 h 3041122"/>
              <a:gd name="connsiteX3" fmla="*/ 2426910 w 5170260"/>
              <a:gd name="connsiteY3" fmla="*/ 30179 h 3041122"/>
              <a:gd name="connsiteX4" fmla="*/ 1379160 w 5170260"/>
              <a:gd name="connsiteY4" fmla="*/ 49229 h 3041122"/>
              <a:gd name="connsiteX5" fmla="*/ 655260 w 5170260"/>
              <a:gd name="connsiteY5" fmla="*/ 474679 h 3041122"/>
              <a:gd name="connsiteX6" fmla="*/ 86936 w 5170260"/>
              <a:gd name="connsiteY6" fmla="*/ 2036779 h 3041122"/>
              <a:gd name="connsiteX7" fmla="*/ 1210 w 5170260"/>
              <a:gd name="connsiteY7" fmla="*/ 2392378 h 3041122"/>
              <a:gd name="connsiteX8" fmla="*/ 48835 w 5170260"/>
              <a:gd name="connsiteY8" fmla="*/ 2573353 h 3041122"/>
              <a:gd name="connsiteX9" fmla="*/ 210760 w 5170260"/>
              <a:gd name="connsiteY9" fmla="*/ 2646378 h 3041122"/>
              <a:gd name="connsiteX10" fmla="*/ 369510 w 5170260"/>
              <a:gd name="connsiteY10" fmla="*/ 2728928 h 3041122"/>
              <a:gd name="connsiteX11" fmla="*/ 626685 w 5170260"/>
              <a:gd name="connsiteY11" fmla="*/ 2948003 h 3041122"/>
              <a:gd name="connsiteX12" fmla="*/ 994985 w 5170260"/>
              <a:gd name="connsiteY12" fmla="*/ 2944828 h 3041122"/>
              <a:gd name="connsiteX13" fmla="*/ 1245810 w 5170260"/>
              <a:gd name="connsiteY13" fmla="*/ 3030553 h 3041122"/>
              <a:gd name="connsiteX14" fmla="*/ 1617285 w 5170260"/>
              <a:gd name="connsiteY14" fmla="*/ 2989278 h 3041122"/>
              <a:gd name="connsiteX15" fmla="*/ 1947485 w 5170260"/>
              <a:gd name="connsiteY15" fmla="*/ 3040078 h 3041122"/>
              <a:gd name="connsiteX16" fmla="*/ 2353885 w 5170260"/>
              <a:gd name="connsiteY16" fmla="*/ 2932128 h 3041122"/>
              <a:gd name="connsiteX17" fmla="*/ 2696785 w 5170260"/>
              <a:gd name="connsiteY17" fmla="*/ 3008328 h 3041122"/>
              <a:gd name="connsiteX18" fmla="*/ 3036510 w 5170260"/>
              <a:gd name="connsiteY18" fmla="*/ 2900378 h 3041122"/>
              <a:gd name="connsiteX19" fmla="*/ 3360360 w 5170260"/>
              <a:gd name="connsiteY19" fmla="*/ 2868628 h 3041122"/>
              <a:gd name="connsiteX20" fmla="*/ 3646110 w 5170260"/>
              <a:gd name="connsiteY20" fmla="*/ 2690828 h 3041122"/>
              <a:gd name="connsiteX21" fmla="*/ 3963610 w 5170260"/>
              <a:gd name="connsiteY21" fmla="*/ 2643203 h 3041122"/>
              <a:gd name="connsiteX22" fmla="*/ 4220785 w 5170260"/>
              <a:gd name="connsiteY22" fmla="*/ 2436828 h 3041122"/>
              <a:gd name="connsiteX23" fmla="*/ 4509710 w 5170260"/>
              <a:gd name="connsiteY23" fmla="*/ 2325703 h 3041122"/>
              <a:gd name="connsiteX24" fmla="*/ 4627185 w 5170260"/>
              <a:gd name="connsiteY24" fmla="*/ 2109803 h 3041122"/>
              <a:gd name="connsiteX25" fmla="*/ 4849435 w 5170260"/>
              <a:gd name="connsiteY25" fmla="*/ 2005028 h 3041122"/>
              <a:gd name="connsiteX26" fmla="*/ 4963735 w 5170260"/>
              <a:gd name="connsiteY26" fmla="*/ 1773253 h 3041122"/>
              <a:gd name="connsiteX27" fmla="*/ 5097085 w 5170260"/>
              <a:gd name="connsiteY27" fmla="*/ 1646253 h 3041122"/>
              <a:gd name="connsiteX28" fmla="*/ 5100260 w 5170260"/>
              <a:gd name="connsiteY28" fmla="*/ 1417653 h 3041122"/>
              <a:gd name="connsiteX29" fmla="*/ 5170110 w 5170260"/>
              <a:gd name="connsiteY29" fmla="*/ 1195403 h 3041122"/>
              <a:gd name="connsiteX30" fmla="*/ 5116135 w 5170260"/>
              <a:gd name="connsiteY30" fmla="*/ 1014428 h 3041122"/>
              <a:gd name="connsiteX31" fmla="*/ 4928016 w 5170260"/>
              <a:gd name="connsiteY31" fmla="*/ 855677 h 3041122"/>
              <a:gd name="connsiteX0" fmla="*/ 4919285 w 5170260"/>
              <a:gd name="connsiteY0" fmla="*/ 865434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31" fmla="*/ 4928016 w 5170260"/>
              <a:gd name="connsiteY31" fmla="*/ 859083 h 3044528"/>
              <a:gd name="connsiteX0" fmla="*/ 4919285 w 5170260"/>
              <a:gd name="connsiteY0" fmla="*/ 865434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31" fmla="*/ 5016916 w 5170260"/>
              <a:gd name="connsiteY31" fmla="*/ 938458 h 3044528"/>
              <a:gd name="connsiteX0" fmla="*/ 4919285 w 5170260"/>
              <a:gd name="connsiteY0" fmla="*/ 865434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0" fmla="*/ 5116135 w 5170260"/>
              <a:gd name="connsiteY0" fmla="*/ 1021009 h 3044528"/>
              <a:gd name="connsiteX1" fmla="*/ 4471610 w 5170260"/>
              <a:gd name="connsiteY1" fmla="*/ 595560 h 3044528"/>
              <a:gd name="connsiteX2" fmla="*/ 3614360 w 5170260"/>
              <a:gd name="connsiteY2" fmla="*/ 274886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17834 h 3044528"/>
              <a:gd name="connsiteX0" fmla="*/ 5116135 w 5170551"/>
              <a:gd name="connsiteY0" fmla="*/ 1021009 h 3044528"/>
              <a:gd name="connsiteX1" fmla="*/ 4471610 w 5170551"/>
              <a:gd name="connsiteY1" fmla="*/ 595560 h 3044528"/>
              <a:gd name="connsiteX2" fmla="*/ 3614360 w 5170551"/>
              <a:gd name="connsiteY2" fmla="*/ 274886 h 3044528"/>
              <a:gd name="connsiteX3" fmla="*/ 2426910 w 5170551"/>
              <a:gd name="connsiteY3" fmla="*/ 33585 h 3044528"/>
              <a:gd name="connsiteX4" fmla="*/ 1369635 w 5170551"/>
              <a:gd name="connsiteY4" fmla="*/ 46285 h 3044528"/>
              <a:gd name="connsiteX5" fmla="*/ 655260 w 5170551"/>
              <a:gd name="connsiteY5" fmla="*/ 478085 h 3044528"/>
              <a:gd name="connsiteX6" fmla="*/ 86936 w 5170551"/>
              <a:gd name="connsiteY6" fmla="*/ 2040185 h 3044528"/>
              <a:gd name="connsiteX7" fmla="*/ 1210 w 5170551"/>
              <a:gd name="connsiteY7" fmla="*/ 2395784 h 3044528"/>
              <a:gd name="connsiteX8" fmla="*/ 48835 w 5170551"/>
              <a:gd name="connsiteY8" fmla="*/ 2576759 h 3044528"/>
              <a:gd name="connsiteX9" fmla="*/ 210760 w 5170551"/>
              <a:gd name="connsiteY9" fmla="*/ 2649784 h 3044528"/>
              <a:gd name="connsiteX10" fmla="*/ 369510 w 5170551"/>
              <a:gd name="connsiteY10" fmla="*/ 2732334 h 3044528"/>
              <a:gd name="connsiteX11" fmla="*/ 626685 w 5170551"/>
              <a:gd name="connsiteY11" fmla="*/ 2951409 h 3044528"/>
              <a:gd name="connsiteX12" fmla="*/ 994985 w 5170551"/>
              <a:gd name="connsiteY12" fmla="*/ 2948234 h 3044528"/>
              <a:gd name="connsiteX13" fmla="*/ 1245810 w 5170551"/>
              <a:gd name="connsiteY13" fmla="*/ 3033959 h 3044528"/>
              <a:gd name="connsiteX14" fmla="*/ 1617285 w 5170551"/>
              <a:gd name="connsiteY14" fmla="*/ 2992684 h 3044528"/>
              <a:gd name="connsiteX15" fmla="*/ 1947485 w 5170551"/>
              <a:gd name="connsiteY15" fmla="*/ 3043484 h 3044528"/>
              <a:gd name="connsiteX16" fmla="*/ 2353885 w 5170551"/>
              <a:gd name="connsiteY16" fmla="*/ 2935534 h 3044528"/>
              <a:gd name="connsiteX17" fmla="*/ 2696785 w 5170551"/>
              <a:gd name="connsiteY17" fmla="*/ 3011734 h 3044528"/>
              <a:gd name="connsiteX18" fmla="*/ 3036510 w 5170551"/>
              <a:gd name="connsiteY18" fmla="*/ 2903784 h 3044528"/>
              <a:gd name="connsiteX19" fmla="*/ 3360360 w 5170551"/>
              <a:gd name="connsiteY19" fmla="*/ 2872034 h 3044528"/>
              <a:gd name="connsiteX20" fmla="*/ 3646110 w 5170551"/>
              <a:gd name="connsiteY20" fmla="*/ 2694234 h 3044528"/>
              <a:gd name="connsiteX21" fmla="*/ 3963610 w 5170551"/>
              <a:gd name="connsiteY21" fmla="*/ 2646609 h 3044528"/>
              <a:gd name="connsiteX22" fmla="*/ 4220785 w 5170551"/>
              <a:gd name="connsiteY22" fmla="*/ 2440234 h 3044528"/>
              <a:gd name="connsiteX23" fmla="*/ 4509710 w 5170551"/>
              <a:gd name="connsiteY23" fmla="*/ 2329109 h 3044528"/>
              <a:gd name="connsiteX24" fmla="*/ 4627185 w 5170551"/>
              <a:gd name="connsiteY24" fmla="*/ 2113209 h 3044528"/>
              <a:gd name="connsiteX25" fmla="*/ 4849435 w 5170551"/>
              <a:gd name="connsiteY25" fmla="*/ 2008434 h 3044528"/>
              <a:gd name="connsiteX26" fmla="*/ 4963735 w 5170551"/>
              <a:gd name="connsiteY26" fmla="*/ 1776659 h 3044528"/>
              <a:gd name="connsiteX27" fmla="*/ 5097085 w 5170551"/>
              <a:gd name="connsiteY27" fmla="*/ 1649659 h 3044528"/>
              <a:gd name="connsiteX28" fmla="*/ 5100260 w 5170551"/>
              <a:gd name="connsiteY28" fmla="*/ 1421059 h 3044528"/>
              <a:gd name="connsiteX29" fmla="*/ 5170110 w 5170551"/>
              <a:gd name="connsiteY29" fmla="*/ 1198809 h 3044528"/>
              <a:gd name="connsiteX30" fmla="*/ 5062160 w 5170551"/>
              <a:gd name="connsiteY30" fmla="*/ 903534 h 3044528"/>
              <a:gd name="connsiteX0" fmla="*/ 5116135 w 5170551"/>
              <a:gd name="connsiteY0" fmla="*/ 1021009 h 3044528"/>
              <a:gd name="connsiteX1" fmla="*/ 4452560 w 5170551"/>
              <a:gd name="connsiteY1" fmla="*/ 624135 h 3044528"/>
              <a:gd name="connsiteX2" fmla="*/ 3614360 w 5170551"/>
              <a:gd name="connsiteY2" fmla="*/ 274886 h 3044528"/>
              <a:gd name="connsiteX3" fmla="*/ 2426910 w 5170551"/>
              <a:gd name="connsiteY3" fmla="*/ 33585 h 3044528"/>
              <a:gd name="connsiteX4" fmla="*/ 1369635 w 5170551"/>
              <a:gd name="connsiteY4" fmla="*/ 46285 h 3044528"/>
              <a:gd name="connsiteX5" fmla="*/ 655260 w 5170551"/>
              <a:gd name="connsiteY5" fmla="*/ 478085 h 3044528"/>
              <a:gd name="connsiteX6" fmla="*/ 86936 w 5170551"/>
              <a:gd name="connsiteY6" fmla="*/ 2040185 h 3044528"/>
              <a:gd name="connsiteX7" fmla="*/ 1210 w 5170551"/>
              <a:gd name="connsiteY7" fmla="*/ 2395784 h 3044528"/>
              <a:gd name="connsiteX8" fmla="*/ 48835 w 5170551"/>
              <a:gd name="connsiteY8" fmla="*/ 2576759 h 3044528"/>
              <a:gd name="connsiteX9" fmla="*/ 210760 w 5170551"/>
              <a:gd name="connsiteY9" fmla="*/ 2649784 h 3044528"/>
              <a:gd name="connsiteX10" fmla="*/ 369510 w 5170551"/>
              <a:gd name="connsiteY10" fmla="*/ 2732334 h 3044528"/>
              <a:gd name="connsiteX11" fmla="*/ 626685 w 5170551"/>
              <a:gd name="connsiteY11" fmla="*/ 2951409 h 3044528"/>
              <a:gd name="connsiteX12" fmla="*/ 994985 w 5170551"/>
              <a:gd name="connsiteY12" fmla="*/ 2948234 h 3044528"/>
              <a:gd name="connsiteX13" fmla="*/ 1245810 w 5170551"/>
              <a:gd name="connsiteY13" fmla="*/ 3033959 h 3044528"/>
              <a:gd name="connsiteX14" fmla="*/ 1617285 w 5170551"/>
              <a:gd name="connsiteY14" fmla="*/ 2992684 h 3044528"/>
              <a:gd name="connsiteX15" fmla="*/ 1947485 w 5170551"/>
              <a:gd name="connsiteY15" fmla="*/ 3043484 h 3044528"/>
              <a:gd name="connsiteX16" fmla="*/ 2353885 w 5170551"/>
              <a:gd name="connsiteY16" fmla="*/ 2935534 h 3044528"/>
              <a:gd name="connsiteX17" fmla="*/ 2696785 w 5170551"/>
              <a:gd name="connsiteY17" fmla="*/ 3011734 h 3044528"/>
              <a:gd name="connsiteX18" fmla="*/ 3036510 w 5170551"/>
              <a:gd name="connsiteY18" fmla="*/ 2903784 h 3044528"/>
              <a:gd name="connsiteX19" fmla="*/ 3360360 w 5170551"/>
              <a:gd name="connsiteY19" fmla="*/ 2872034 h 3044528"/>
              <a:gd name="connsiteX20" fmla="*/ 3646110 w 5170551"/>
              <a:gd name="connsiteY20" fmla="*/ 2694234 h 3044528"/>
              <a:gd name="connsiteX21" fmla="*/ 3963610 w 5170551"/>
              <a:gd name="connsiteY21" fmla="*/ 2646609 h 3044528"/>
              <a:gd name="connsiteX22" fmla="*/ 4220785 w 5170551"/>
              <a:gd name="connsiteY22" fmla="*/ 2440234 h 3044528"/>
              <a:gd name="connsiteX23" fmla="*/ 4509710 w 5170551"/>
              <a:gd name="connsiteY23" fmla="*/ 2329109 h 3044528"/>
              <a:gd name="connsiteX24" fmla="*/ 4627185 w 5170551"/>
              <a:gd name="connsiteY24" fmla="*/ 2113209 h 3044528"/>
              <a:gd name="connsiteX25" fmla="*/ 4849435 w 5170551"/>
              <a:gd name="connsiteY25" fmla="*/ 2008434 h 3044528"/>
              <a:gd name="connsiteX26" fmla="*/ 4963735 w 5170551"/>
              <a:gd name="connsiteY26" fmla="*/ 1776659 h 3044528"/>
              <a:gd name="connsiteX27" fmla="*/ 5097085 w 5170551"/>
              <a:gd name="connsiteY27" fmla="*/ 1649659 h 3044528"/>
              <a:gd name="connsiteX28" fmla="*/ 5100260 w 5170551"/>
              <a:gd name="connsiteY28" fmla="*/ 1421059 h 3044528"/>
              <a:gd name="connsiteX29" fmla="*/ 5170110 w 5170551"/>
              <a:gd name="connsiteY29" fmla="*/ 1198809 h 3044528"/>
              <a:gd name="connsiteX30" fmla="*/ 5062160 w 5170551"/>
              <a:gd name="connsiteY30" fmla="*/ 903534 h 3044528"/>
              <a:gd name="connsiteX0" fmla="*/ 5116135 w 5170551"/>
              <a:gd name="connsiteY0" fmla="*/ 1021009 h 3044528"/>
              <a:gd name="connsiteX1" fmla="*/ 4452560 w 5170551"/>
              <a:gd name="connsiteY1" fmla="*/ 624135 h 3044528"/>
              <a:gd name="connsiteX2" fmla="*/ 3611185 w 5170551"/>
              <a:gd name="connsiteY2" fmla="*/ 297111 h 3044528"/>
              <a:gd name="connsiteX3" fmla="*/ 2426910 w 5170551"/>
              <a:gd name="connsiteY3" fmla="*/ 33585 h 3044528"/>
              <a:gd name="connsiteX4" fmla="*/ 1369635 w 5170551"/>
              <a:gd name="connsiteY4" fmla="*/ 46285 h 3044528"/>
              <a:gd name="connsiteX5" fmla="*/ 655260 w 5170551"/>
              <a:gd name="connsiteY5" fmla="*/ 478085 h 3044528"/>
              <a:gd name="connsiteX6" fmla="*/ 86936 w 5170551"/>
              <a:gd name="connsiteY6" fmla="*/ 2040185 h 3044528"/>
              <a:gd name="connsiteX7" fmla="*/ 1210 w 5170551"/>
              <a:gd name="connsiteY7" fmla="*/ 2395784 h 3044528"/>
              <a:gd name="connsiteX8" fmla="*/ 48835 w 5170551"/>
              <a:gd name="connsiteY8" fmla="*/ 2576759 h 3044528"/>
              <a:gd name="connsiteX9" fmla="*/ 210760 w 5170551"/>
              <a:gd name="connsiteY9" fmla="*/ 2649784 h 3044528"/>
              <a:gd name="connsiteX10" fmla="*/ 369510 w 5170551"/>
              <a:gd name="connsiteY10" fmla="*/ 2732334 h 3044528"/>
              <a:gd name="connsiteX11" fmla="*/ 626685 w 5170551"/>
              <a:gd name="connsiteY11" fmla="*/ 2951409 h 3044528"/>
              <a:gd name="connsiteX12" fmla="*/ 994985 w 5170551"/>
              <a:gd name="connsiteY12" fmla="*/ 2948234 h 3044528"/>
              <a:gd name="connsiteX13" fmla="*/ 1245810 w 5170551"/>
              <a:gd name="connsiteY13" fmla="*/ 3033959 h 3044528"/>
              <a:gd name="connsiteX14" fmla="*/ 1617285 w 5170551"/>
              <a:gd name="connsiteY14" fmla="*/ 2992684 h 3044528"/>
              <a:gd name="connsiteX15" fmla="*/ 1947485 w 5170551"/>
              <a:gd name="connsiteY15" fmla="*/ 3043484 h 3044528"/>
              <a:gd name="connsiteX16" fmla="*/ 2353885 w 5170551"/>
              <a:gd name="connsiteY16" fmla="*/ 2935534 h 3044528"/>
              <a:gd name="connsiteX17" fmla="*/ 2696785 w 5170551"/>
              <a:gd name="connsiteY17" fmla="*/ 3011734 h 3044528"/>
              <a:gd name="connsiteX18" fmla="*/ 3036510 w 5170551"/>
              <a:gd name="connsiteY18" fmla="*/ 2903784 h 3044528"/>
              <a:gd name="connsiteX19" fmla="*/ 3360360 w 5170551"/>
              <a:gd name="connsiteY19" fmla="*/ 2872034 h 3044528"/>
              <a:gd name="connsiteX20" fmla="*/ 3646110 w 5170551"/>
              <a:gd name="connsiteY20" fmla="*/ 2694234 h 3044528"/>
              <a:gd name="connsiteX21" fmla="*/ 3963610 w 5170551"/>
              <a:gd name="connsiteY21" fmla="*/ 2646609 h 3044528"/>
              <a:gd name="connsiteX22" fmla="*/ 4220785 w 5170551"/>
              <a:gd name="connsiteY22" fmla="*/ 2440234 h 3044528"/>
              <a:gd name="connsiteX23" fmla="*/ 4509710 w 5170551"/>
              <a:gd name="connsiteY23" fmla="*/ 2329109 h 3044528"/>
              <a:gd name="connsiteX24" fmla="*/ 4627185 w 5170551"/>
              <a:gd name="connsiteY24" fmla="*/ 2113209 h 3044528"/>
              <a:gd name="connsiteX25" fmla="*/ 4849435 w 5170551"/>
              <a:gd name="connsiteY25" fmla="*/ 2008434 h 3044528"/>
              <a:gd name="connsiteX26" fmla="*/ 4963735 w 5170551"/>
              <a:gd name="connsiteY26" fmla="*/ 1776659 h 3044528"/>
              <a:gd name="connsiteX27" fmla="*/ 5097085 w 5170551"/>
              <a:gd name="connsiteY27" fmla="*/ 1649659 h 3044528"/>
              <a:gd name="connsiteX28" fmla="*/ 5100260 w 5170551"/>
              <a:gd name="connsiteY28" fmla="*/ 1421059 h 3044528"/>
              <a:gd name="connsiteX29" fmla="*/ 5170110 w 5170551"/>
              <a:gd name="connsiteY29" fmla="*/ 1198809 h 3044528"/>
              <a:gd name="connsiteX30" fmla="*/ 5062160 w 5170551"/>
              <a:gd name="connsiteY30" fmla="*/ 903534 h 3044528"/>
              <a:gd name="connsiteX0" fmla="*/ 5116135 w 5170260"/>
              <a:gd name="connsiteY0" fmla="*/ 1021009 h 3044528"/>
              <a:gd name="connsiteX1" fmla="*/ 4452560 w 5170260"/>
              <a:gd name="connsiteY1" fmla="*/ 624135 h 3044528"/>
              <a:gd name="connsiteX2" fmla="*/ 3611185 w 5170260"/>
              <a:gd name="connsiteY2" fmla="*/ 297111 h 3044528"/>
              <a:gd name="connsiteX3" fmla="*/ 2426910 w 5170260"/>
              <a:gd name="connsiteY3" fmla="*/ 33585 h 3044528"/>
              <a:gd name="connsiteX4" fmla="*/ 1369635 w 5170260"/>
              <a:gd name="connsiteY4" fmla="*/ 46285 h 3044528"/>
              <a:gd name="connsiteX5" fmla="*/ 655260 w 5170260"/>
              <a:gd name="connsiteY5" fmla="*/ 478085 h 3044528"/>
              <a:gd name="connsiteX6" fmla="*/ 86936 w 5170260"/>
              <a:gd name="connsiteY6" fmla="*/ 2040185 h 3044528"/>
              <a:gd name="connsiteX7" fmla="*/ 1210 w 5170260"/>
              <a:gd name="connsiteY7" fmla="*/ 2395784 h 3044528"/>
              <a:gd name="connsiteX8" fmla="*/ 48835 w 5170260"/>
              <a:gd name="connsiteY8" fmla="*/ 2576759 h 3044528"/>
              <a:gd name="connsiteX9" fmla="*/ 210760 w 5170260"/>
              <a:gd name="connsiteY9" fmla="*/ 2649784 h 3044528"/>
              <a:gd name="connsiteX10" fmla="*/ 369510 w 5170260"/>
              <a:gd name="connsiteY10" fmla="*/ 2732334 h 3044528"/>
              <a:gd name="connsiteX11" fmla="*/ 626685 w 5170260"/>
              <a:gd name="connsiteY11" fmla="*/ 2951409 h 3044528"/>
              <a:gd name="connsiteX12" fmla="*/ 994985 w 5170260"/>
              <a:gd name="connsiteY12" fmla="*/ 2948234 h 3044528"/>
              <a:gd name="connsiteX13" fmla="*/ 1245810 w 5170260"/>
              <a:gd name="connsiteY13" fmla="*/ 3033959 h 3044528"/>
              <a:gd name="connsiteX14" fmla="*/ 1617285 w 5170260"/>
              <a:gd name="connsiteY14" fmla="*/ 2992684 h 3044528"/>
              <a:gd name="connsiteX15" fmla="*/ 1947485 w 5170260"/>
              <a:gd name="connsiteY15" fmla="*/ 3043484 h 3044528"/>
              <a:gd name="connsiteX16" fmla="*/ 2353885 w 5170260"/>
              <a:gd name="connsiteY16" fmla="*/ 2935534 h 3044528"/>
              <a:gd name="connsiteX17" fmla="*/ 2696785 w 5170260"/>
              <a:gd name="connsiteY17" fmla="*/ 3011734 h 3044528"/>
              <a:gd name="connsiteX18" fmla="*/ 3036510 w 5170260"/>
              <a:gd name="connsiteY18" fmla="*/ 2903784 h 3044528"/>
              <a:gd name="connsiteX19" fmla="*/ 3360360 w 5170260"/>
              <a:gd name="connsiteY19" fmla="*/ 2872034 h 3044528"/>
              <a:gd name="connsiteX20" fmla="*/ 3646110 w 5170260"/>
              <a:gd name="connsiteY20" fmla="*/ 2694234 h 3044528"/>
              <a:gd name="connsiteX21" fmla="*/ 3963610 w 5170260"/>
              <a:gd name="connsiteY21" fmla="*/ 2646609 h 3044528"/>
              <a:gd name="connsiteX22" fmla="*/ 4220785 w 5170260"/>
              <a:gd name="connsiteY22" fmla="*/ 2440234 h 3044528"/>
              <a:gd name="connsiteX23" fmla="*/ 4509710 w 5170260"/>
              <a:gd name="connsiteY23" fmla="*/ 2329109 h 3044528"/>
              <a:gd name="connsiteX24" fmla="*/ 4627185 w 5170260"/>
              <a:gd name="connsiteY24" fmla="*/ 2113209 h 3044528"/>
              <a:gd name="connsiteX25" fmla="*/ 4849435 w 5170260"/>
              <a:gd name="connsiteY25" fmla="*/ 2008434 h 3044528"/>
              <a:gd name="connsiteX26" fmla="*/ 4963735 w 5170260"/>
              <a:gd name="connsiteY26" fmla="*/ 1776659 h 3044528"/>
              <a:gd name="connsiteX27" fmla="*/ 5097085 w 5170260"/>
              <a:gd name="connsiteY27" fmla="*/ 1649659 h 3044528"/>
              <a:gd name="connsiteX28" fmla="*/ 5100260 w 5170260"/>
              <a:gd name="connsiteY28" fmla="*/ 1421059 h 3044528"/>
              <a:gd name="connsiteX29" fmla="*/ 5170110 w 5170260"/>
              <a:gd name="connsiteY29" fmla="*/ 1198809 h 3044528"/>
              <a:gd name="connsiteX30" fmla="*/ 5116135 w 5170260"/>
              <a:gd name="connsiteY30" fmla="*/ 1024184 h 3044528"/>
              <a:gd name="connsiteX0" fmla="*/ 5116135 w 5213683"/>
              <a:gd name="connsiteY0" fmla="*/ 1021009 h 3044528"/>
              <a:gd name="connsiteX1" fmla="*/ 4452560 w 5213683"/>
              <a:gd name="connsiteY1" fmla="*/ 624135 h 3044528"/>
              <a:gd name="connsiteX2" fmla="*/ 3611185 w 5213683"/>
              <a:gd name="connsiteY2" fmla="*/ 297111 h 3044528"/>
              <a:gd name="connsiteX3" fmla="*/ 2426910 w 5213683"/>
              <a:gd name="connsiteY3" fmla="*/ 33585 h 3044528"/>
              <a:gd name="connsiteX4" fmla="*/ 1369635 w 5213683"/>
              <a:gd name="connsiteY4" fmla="*/ 46285 h 3044528"/>
              <a:gd name="connsiteX5" fmla="*/ 655260 w 5213683"/>
              <a:gd name="connsiteY5" fmla="*/ 478085 h 3044528"/>
              <a:gd name="connsiteX6" fmla="*/ 86936 w 5213683"/>
              <a:gd name="connsiteY6" fmla="*/ 2040185 h 3044528"/>
              <a:gd name="connsiteX7" fmla="*/ 1210 w 5213683"/>
              <a:gd name="connsiteY7" fmla="*/ 2395784 h 3044528"/>
              <a:gd name="connsiteX8" fmla="*/ 48835 w 5213683"/>
              <a:gd name="connsiteY8" fmla="*/ 2576759 h 3044528"/>
              <a:gd name="connsiteX9" fmla="*/ 210760 w 5213683"/>
              <a:gd name="connsiteY9" fmla="*/ 2649784 h 3044528"/>
              <a:gd name="connsiteX10" fmla="*/ 369510 w 5213683"/>
              <a:gd name="connsiteY10" fmla="*/ 2732334 h 3044528"/>
              <a:gd name="connsiteX11" fmla="*/ 626685 w 5213683"/>
              <a:gd name="connsiteY11" fmla="*/ 2951409 h 3044528"/>
              <a:gd name="connsiteX12" fmla="*/ 994985 w 5213683"/>
              <a:gd name="connsiteY12" fmla="*/ 2948234 h 3044528"/>
              <a:gd name="connsiteX13" fmla="*/ 1245810 w 5213683"/>
              <a:gd name="connsiteY13" fmla="*/ 3033959 h 3044528"/>
              <a:gd name="connsiteX14" fmla="*/ 1617285 w 5213683"/>
              <a:gd name="connsiteY14" fmla="*/ 2992684 h 3044528"/>
              <a:gd name="connsiteX15" fmla="*/ 1947485 w 5213683"/>
              <a:gd name="connsiteY15" fmla="*/ 3043484 h 3044528"/>
              <a:gd name="connsiteX16" fmla="*/ 2353885 w 5213683"/>
              <a:gd name="connsiteY16" fmla="*/ 2935534 h 3044528"/>
              <a:gd name="connsiteX17" fmla="*/ 2696785 w 5213683"/>
              <a:gd name="connsiteY17" fmla="*/ 3011734 h 3044528"/>
              <a:gd name="connsiteX18" fmla="*/ 3036510 w 5213683"/>
              <a:gd name="connsiteY18" fmla="*/ 2903784 h 3044528"/>
              <a:gd name="connsiteX19" fmla="*/ 3360360 w 5213683"/>
              <a:gd name="connsiteY19" fmla="*/ 2872034 h 3044528"/>
              <a:gd name="connsiteX20" fmla="*/ 3646110 w 5213683"/>
              <a:gd name="connsiteY20" fmla="*/ 2694234 h 3044528"/>
              <a:gd name="connsiteX21" fmla="*/ 3963610 w 5213683"/>
              <a:gd name="connsiteY21" fmla="*/ 2646609 h 3044528"/>
              <a:gd name="connsiteX22" fmla="*/ 4220785 w 5213683"/>
              <a:gd name="connsiteY22" fmla="*/ 2440234 h 3044528"/>
              <a:gd name="connsiteX23" fmla="*/ 4509710 w 5213683"/>
              <a:gd name="connsiteY23" fmla="*/ 2329109 h 3044528"/>
              <a:gd name="connsiteX24" fmla="*/ 4627185 w 5213683"/>
              <a:gd name="connsiteY24" fmla="*/ 2113209 h 3044528"/>
              <a:gd name="connsiteX25" fmla="*/ 4849435 w 5213683"/>
              <a:gd name="connsiteY25" fmla="*/ 2008434 h 3044528"/>
              <a:gd name="connsiteX26" fmla="*/ 4963735 w 5213683"/>
              <a:gd name="connsiteY26" fmla="*/ 1776659 h 3044528"/>
              <a:gd name="connsiteX27" fmla="*/ 5097085 w 5213683"/>
              <a:gd name="connsiteY27" fmla="*/ 1649659 h 3044528"/>
              <a:gd name="connsiteX28" fmla="*/ 5100260 w 5213683"/>
              <a:gd name="connsiteY28" fmla="*/ 1421059 h 3044528"/>
              <a:gd name="connsiteX29" fmla="*/ 5170110 w 5213683"/>
              <a:gd name="connsiteY29" fmla="*/ 1198809 h 3044528"/>
              <a:gd name="connsiteX30" fmla="*/ 5206622 w 5213683"/>
              <a:gd name="connsiteY30" fmla="*/ 1014659 h 3044528"/>
              <a:gd name="connsiteX0" fmla="*/ 5116135 w 5170177"/>
              <a:gd name="connsiteY0" fmla="*/ 1021009 h 3044528"/>
              <a:gd name="connsiteX1" fmla="*/ 4452560 w 5170177"/>
              <a:gd name="connsiteY1" fmla="*/ 624135 h 3044528"/>
              <a:gd name="connsiteX2" fmla="*/ 3611185 w 5170177"/>
              <a:gd name="connsiteY2" fmla="*/ 297111 h 3044528"/>
              <a:gd name="connsiteX3" fmla="*/ 2426910 w 5170177"/>
              <a:gd name="connsiteY3" fmla="*/ 33585 h 3044528"/>
              <a:gd name="connsiteX4" fmla="*/ 1369635 w 5170177"/>
              <a:gd name="connsiteY4" fmla="*/ 46285 h 3044528"/>
              <a:gd name="connsiteX5" fmla="*/ 655260 w 5170177"/>
              <a:gd name="connsiteY5" fmla="*/ 478085 h 3044528"/>
              <a:gd name="connsiteX6" fmla="*/ 86936 w 5170177"/>
              <a:gd name="connsiteY6" fmla="*/ 2040185 h 3044528"/>
              <a:gd name="connsiteX7" fmla="*/ 1210 w 5170177"/>
              <a:gd name="connsiteY7" fmla="*/ 2395784 h 3044528"/>
              <a:gd name="connsiteX8" fmla="*/ 48835 w 5170177"/>
              <a:gd name="connsiteY8" fmla="*/ 2576759 h 3044528"/>
              <a:gd name="connsiteX9" fmla="*/ 210760 w 5170177"/>
              <a:gd name="connsiteY9" fmla="*/ 2649784 h 3044528"/>
              <a:gd name="connsiteX10" fmla="*/ 369510 w 5170177"/>
              <a:gd name="connsiteY10" fmla="*/ 2732334 h 3044528"/>
              <a:gd name="connsiteX11" fmla="*/ 626685 w 5170177"/>
              <a:gd name="connsiteY11" fmla="*/ 2951409 h 3044528"/>
              <a:gd name="connsiteX12" fmla="*/ 994985 w 5170177"/>
              <a:gd name="connsiteY12" fmla="*/ 2948234 h 3044528"/>
              <a:gd name="connsiteX13" fmla="*/ 1245810 w 5170177"/>
              <a:gd name="connsiteY13" fmla="*/ 3033959 h 3044528"/>
              <a:gd name="connsiteX14" fmla="*/ 1617285 w 5170177"/>
              <a:gd name="connsiteY14" fmla="*/ 2992684 h 3044528"/>
              <a:gd name="connsiteX15" fmla="*/ 1947485 w 5170177"/>
              <a:gd name="connsiteY15" fmla="*/ 3043484 h 3044528"/>
              <a:gd name="connsiteX16" fmla="*/ 2353885 w 5170177"/>
              <a:gd name="connsiteY16" fmla="*/ 2935534 h 3044528"/>
              <a:gd name="connsiteX17" fmla="*/ 2696785 w 5170177"/>
              <a:gd name="connsiteY17" fmla="*/ 3011734 h 3044528"/>
              <a:gd name="connsiteX18" fmla="*/ 3036510 w 5170177"/>
              <a:gd name="connsiteY18" fmla="*/ 2903784 h 3044528"/>
              <a:gd name="connsiteX19" fmla="*/ 3360360 w 5170177"/>
              <a:gd name="connsiteY19" fmla="*/ 2872034 h 3044528"/>
              <a:gd name="connsiteX20" fmla="*/ 3646110 w 5170177"/>
              <a:gd name="connsiteY20" fmla="*/ 2694234 h 3044528"/>
              <a:gd name="connsiteX21" fmla="*/ 3963610 w 5170177"/>
              <a:gd name="connsiteY21" fmla="*/ 2646609 h 3044528"/>
              <a:gd name="connsiteX22" fmla="*/ 4220785 w 5170177"/>
              <a:gd name="connsiteY22" fmla="*/ 2440234 h 3044528"/>
              <a:gd name="connsiteX23" fmla="*/ 4509710 w 5170177"/>
              <a:gd name="connsiteY23" fmla="*/ 2329109 h 3044528"/>
              <a:gd name="connsiteX24" fmla="*/ 4627185 w 5170177"/>
              <a:gd name="connsiteY24" fmla="*/ 2113209 h 3044528"/>
              <a:gd name="connsiteX25" fmla="*/ 4849435 w 5170177"/>
              <a:gd name="connsiteY25" fmla="*/ 2008434 h 3044528"/>
              <a:gd name="connsiteX26" fmla="*/ 4963735 w 5170177"/>
              <a:gd name="connsiteY26" fmla="*/ 1776659 h 3044528"/>
              <a:gd name="connsiteX27" fmla="*/ 5097085 w 5170177"/>
              <a:gd name="connsiteY27" fmla="*/ 1649659 h 3044528"/>
              <a:gd name="connsiteX28" fmla="*/ 5100260 w 5170177"/>
              <a:gd name="connsiteY28" fmla="*/ 1421059 h 3044528"/>
              <a:gd name="connsiteX29" fmla="*/ 5170110 w 5170177"/>
              <a:gd name="connsiteY29" fmla="*/ 1198809 h 3044528"/>
              <a:gd name="connsiteX30" fmla="*/ 5111372 w 5170177"/>
              <a:gd name="connsiteY30" fmla="*/ 1014659 h 3044528"/>
              <a:gd name="connsiteX0" fmla="*/ 5116135 w 5170240"/>
              <a:gd name="connsiteY0" fmla="*/ 1021009 h 3044528"/>
              <a:gd name="connsiteX1" fmla="*/ 4452560 w 5170240"/>
              <a:gd name="connsiteY1" fmla="*/ 624135 h 3044528"/>
              <a:gd name="connsiteX2" fmla="*/ 3611185 w 5170240"/>
              <a:gd name="connsiteY2" fmla="*/ 297111 h 3044528"/>
              <a:gd name="connsiteX3" fmla="*/ 2426910 w 5170240"/>
              <a:gd name="connsiteY3" fmla="*/ 33585 h 3044528"/>
              <a:gd name="connsiteX4" fmla="*/ 1369635 w 5170240"/>
              <a:gd name="connsiteY4" fmla="*/ 46285 h 3044528"/>
              <a:gd name="connsiteX5" fmla="*/ 655260 w 5170240"/>
              <a:gd name="connsiteY5" fmla="*/ 478085 h 3044528"/>
              <a:gd name="connsiteX6" fmla="*/ 86936 w 5170240"/>
              <a:gd name="connsiteY6" fmla="*/ 2040185 h 3044528"/>
              <a:gd name="connsiteX7" fmla="*/ 1210 w 5170240"/>
              <a:gd name="connsiteY7" fmla="*/ 2395784 h 3044528"/>
              <a:gd name="connsiteX8" fmla="*/ 48835 w 5170240"/>
              <a:gd name="connsiteY8" fmla="*/ 2576759 h 3044528"/>
              <a:gd name="connsiteX9" fmla="*/ 210760 w 5170240"/>
              <a:gd name="connsiteY9" fmla="*/ 2649784 h 3044528"/>
              <a:gd name="connsiteX10" fmla="*/ 369510 w 5170240"/>
              <a:gd name="connsiteY10" fmla="*/ 2732334 h 3044528"/>
              <a:gd name="connsiteX11" fmla="*/ 626685 w 5170240"/>
              <a:gd name="connsiteY11" fmla="*/ 2951409 h 3044528"/>
              <a:gd name="connsiteX12" fmla="*/ 994985 w 5170240"/>
              <a:gd name="connsiteY12" fmla="*/ 2948234 h 3044528"/>
              <a:gd name="connsiteX13" fmla="*/ 1245810 w 5170240"/>
              <a:gd name="connsiteY13" fmla="*/ 3033959 h 3044528"/>
              <a:gd name="connsiteX14" fmla="*/ 1617285 w 5170240"/>
              <a:gd name="connsiteY14" fmla="*/ 2992684 h 3044528"/>
              <a:gd name="connsiteX15" fmla="*/ 1947485 w 5170240"/>
              <a:gd name="connsiteY15" fmla="*/ 3043484 h 3044528"/>
              <a:gd name="connsiteX16" fmla="*/ 2353885 w 5170240"/>
              <a:gd name="connsiteY16" fmla="*/ 2935534 h 3044528"/>
              <a:gd name="connsiteX17" fmla="*/ 2696785 w 5170240"/>
              <a:gd name="connsiteY17" fmla="*/ 3011734 h 3044528"/>
              <a:gd name="connsiteX18" fmla="*/ 3036510 w 5170240"/>
              <a:gd name="connsiteY18" fmla="*/ 2903784 h 3044528"/>
              <a:gd name="connsiteX19" fmla="*/ 3360360 w 5170240"/>
              <a:gd name="connsiteY19" fmla="*/ 2872034 h 3044528"/>
              <a:gd name="connsiteX20" fmla="*/ 3646110 w 5170240"/>
              <a:gd name="connsiteY20" fmla="*/ 2694234 h 3044528"/>
              <a:gd name="connsiteX21" fmla="*/ 3963610 w 5170240"/>
              <a:gd name="connsiteY21" fmla="*/ 2646609 h 3044528"/>
              <a:gd name="connsiteX22" fmla="*/ 4220785 w 5170240"/>
              <a:gd name="connsiteY22" fmla="*/ 2440234 h 3044528"/>
              <a:gd name="connsiteX23" fmla="*/ 4509710 w 5170240"/>
              <a:gd name="connsiteY23" fmla="*/ 2329109 h 3044528"/>
              <a:gd name="connsiteX24" fmla="*/ 4627185 w 5170240"/>
              <a:gd name="connsiteY24" fmla="*/ 2113209 h 3044528"/>
              <a:gd name="connsiteX25" fmla="*/ 4849435 w 5170240"/>
              <a:gd name="connsiteY25" fmla="*/ 2008434 h 3044528"/>
              <a:gd name="connsiteX26" fmla="*/ 4963735 w 5170240"/>
              <a:gd name="connsiteY26" fmla="*/ 1776659 h 3044528"/>
              <a:gd name="connsiteX27" fmla="*/ 5097085 w 5170240"/>
              <a:gd name="connsiteY27" fmla="*/ 1649659 h 3044528"/>
              <a:gd name="connsiteX28" fmla="*/ 5100260 w 5170240"/>
              <a:gd name="connsiteY28" fmla="*/ 1421059 h 3044528"/>
              <a:gd name="connsiteX29" fmla="*/ 5170110 w 5170240"/>
              <a:gd name="connsiteY29" fmla="*/ 1198809 h 3044528"/>
              <a:gd name="connsiteX30" fmla="*/ 5111372 w 5170240"/>
              <a:gd name="connsiteY30" fmla="*/ 1014659 h 3044528"/>
              <a:gd name="connsiteX0" fmla="*/ 5116135 w 5170279"/>
              <a:gd name="connsiteY0" fmla="*/ 1021009 h 3044528"/>
              <a:gd name="connsiteX1" fmla="*/ 4452560 w 5170279"/>
              <a:gd name="connsiteY1" fmla="*/ 624135 h 3044528"/>
              <a:gd name="connsiteX2" fmla="*/ 3611185 w 5170279"/>
              <a:gd name="connsiteY2" fmla="*/ 297111 h 3044528"/>
              <a:gd name="connsiteX3" fmla="*/ 2426910 w 5170279"/>
              <a:gd name="connsiteY3" fmla="*/ 33585 h 3044528"/>
              <a:gd name="connsiteX4" fmla="*/ 1369635 w 5170279"/>
              <a:gd name="connsiteY4" fmla="*/ 46285 h 3044528"/>
              <a:gd name="connsiteX5" fmla="*/ 655260 w 5170279"/>
              <a:gd name="connsiteY5" fmla="*/ 478085 h 3044528"/>
              <a:gd name="connsiteX6" fmla="*/ 86936 w 5170279"/>
              <a:gd name="connsiteY6" fmla="*/ 2040185 h 3044528"/>
              <a:gd name="connsiteX7" fmla="*/ 1210 w 5170279"/>
              <a:gd name="connsiteY7" fmla="*/ 2395784 h 3044528"/>
              <a:gd name="connsiteX8" fmla="*/ 48835 w 5170279"/>
              <a:gd name="connsiteY8" fmla="*/ 2576759 h 3044528"/>
              <a:gd name="connsiteX9" fmla="*/ 210760 w 5170279"/>
              <a:gd name="connsiteY9" fmla="*/ 2649784 h 3044528"/>
              <a:gd name="connsiteX10" fmla="*/ 369510 w 5170279"/>
              <a:gd name="connsiteY10" fmla="*/ 2732334 h 3044528"/>
              <a:gd name="connsiteX11" fmla="*/ 626685 w 5170279"/>
              <a:gd name="connsiteY11" fmla="*/ 2951409 h 3044528"/>
              <a:gd name="connsiteX12" fmla="*/ 994985 w 5170279"/>
              <a:gd name="connsiteY12" fmla="*/ 2948234 h 3044528"/>
              <a:gd name="connsiteX13" fmla="*/ 1245810 w 5170279"/>
              <a:gd name="connsiteY13" fmla="*/ 3033959 h 3044528"/>
              <a:gd name="connsiteX14" fmla="*/ 1617285 w 5170279"/>
              <a:gd name="connsiteY14" fmla="*/ 2992684 h 3044528"/>
              <a:gd name="connsiteX15" fmla="*/ 1947485 w 5170279"/>
              <a:gd name="connsiteY15" fmla="*/ 3043484 h 3044528"/>
              <a:gd name="connsiteX16" fmla="*/ 2353885 w 5170279"/>
              <a:gd name="connsiteY16" fmla="*/ 2935534 h 3044528"/>
              <a:gd name="connsiteX17" fmla="*/ 2696785 w 5170279"/>
              <a:gd name="connsiteY17" fmla="*/ 3011734 h 3044528"/>
              <a:gd name="connsiteX18" fmla="*/ 3036510 w 5170279"/>
              <a:gd name="connsiteY18" fmla="*/ 2903784 h 3044528"/>
              <a:gd name="connsiteX19" fmla="*/ 3360360 w 5170279"/>
              <a:gd name="connsiteY19" fmla="*/ 2872034 h 3044528"/>
              <a:gd name="connsiteX20" fmla="*/ 3646110 w 5170279"/>
              <a:gd name="connsiteY20" fmla="*/ 2694234 h 3044528"/>
              <a:gd name="connsiteX21" fmla="*/ 3963610 w 5170279"/>
              <a:gd name="connsiteY21" fmla="*/ 2646609 h 3044528"/>
              <a:gd name="connsiteX22" fmla="*/ 4220785 w 5170279"/>
              <a:gd name="connsiteY22" fmla="*/ 2440234 h 3044528"/>
              <a:gd name="connsiteX23" fmla="*/ 4509710 w 5170279"/>
              <a:gd name="connsiteY23" fmla="*/ 2329109 h 3044528"/>
              <a:gd name="connsiteX24" fmla="*/ 4627185 w 5170279"/>
              <a:gd name="connsiteY24" fmla="*/ 2113209 h 3044528"/>
              <a:gd name="connsiteX25" fmla="*/ 4849435 w 5170279"/>
              <a:gd name="connsiteY25" fmla="*/ 2008434 h 3044528"/>
              <a:gd name="connsiteX26" fmla="*/ 4963735 w 5170279"/>
              <a:gd name="connsiteY26" fmla="*/ 1776659 h 3044528"/>
              <a:gd name="connsiteX27" fmla="*/ 5097085 w 5170279"/>
              <a:gd name="connsiteY27" fmla="*/ 1649659 h 3044528"/>
              <a:gd name="connsiteX28" fmla="*/ 5100260 w 5170279"/>
              <a:gd name="connsiteY28" fmla="*/ 1421059 h 3044528"/>
              <a:gd name="connsiteX29" fmla="*/ 5170110 w 5170279"/>
              <a:gd name="connsiteY29" fmla="*/ 1198809 h 3044528"/>
              <a:gd name="connsiteX30" fmla="*/ 5111372 w 5170279"/>
              <a:gd name="connsiteY30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3036510 w 5170279"/>
              <a:gd name="connsiteY19" fmla="*/ 290378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3036510 w 5170279"/>
              <a:gd name="connsiteY19" fmla="*/ 290378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  <a:gd name="connsiteX0" fmla="*/ 5116135 w 5170279"/>
              <a:gd name="connsiteY0" fmla="*/ 1021009 h 3044528"/>
              <a:gd name="connsiteX1" fmla="*/ 4890709 w 5170279"/>
              <a:gd name="connsiteY1" fmla="*/ 849560 h 3044528"/>
              <a:gd name="connsiteX2" fmla="*/ 4452560 w 5170279"/>
              <a:gd name="connsiteY2" fmla="*/ 624135 h 3044528"/>
              <a:gd name="connsiteX3" fmla="*/ 3611185 w 5170279"/>
              <a:gd name="connsiteY3" fmla="*/ 297111 h 3044528"/>
              <a:gd name="connsiteX4" fmla="*/ 2426910 w 5170279"/>
              <a:gd name="connsiteY4" fmla="*/ 33585 h 3044528"/>
              <a:gd name="connsiteX5" fmla="*/ 1369635 w 5170279"/>
              <a:gd name="connsiteY5" fmla="*/ 46285 h 3044528"/>
              <a:gd name="connsiteX6" fmla="*/ 655260 w 5170279"/>
              <a:gd name="connsiteY6" fmla="*/ 478085 h 3044528"/>
              <a:gd name="connsiteX7" fmla="*/ 86936 w 5170279"/>
              <a:gd name="connsiteY7" fmla="*/ 2040185 h 3044528"/>
              <a:gd name="connsiteX8" fmla="*/ 1210 w 5170279"/>
              <a:gd name="connsiteY8" fmla="*/ 2395784 h 3044528"/>
              <a:gd name="connsiteX9" fmla="*/ 48835 w 5170279"/>
              <a:gd name="connsiteY9" fmla="*/ 2576759 h 3044528"/>
              <a:gd name="connsiteX10" fmla="*/ 210760 w 5170279"/>
              <a:gd name="connsiteY10" fmla="*/ 2649784 h 3044528"/>
              <a:gd name="connsiteX11" fmla="*/ 369510 w 5170279"/>
              <a:gd name="connsiteY11" fmla="*/ 2732334 h 3044528"/>
              <a:gd name="connsiteX12" fmla="*/ 626685 w 5170279"/>
              <a:gd name="connsiteY12" fmla="*/ 2951409 h 3044528"/>
              <a:gd name="connsiteX13" fmla="*/ 994985 w 5170279"/>
              <a:gd name="connsiteY13" fmla="*/ 2948234 h 3044528"/>
              <a:gd name="connsiteX14" fmla="*/ 1245810 w 5170279"/>
              <a:gd name="connsiteY14" fmla="*/ 3033959 h 3044528"/>
              <a:gd name="connsiteX15" fmla="*/ 1617285 w 5170279"/>
              <a:gd name="connsiteY15" fmla="*/ 2992684 h 3044528"/>
              <a:gd name="connsiteX16" fmla="*/ 1947485 w 5170279"/>
              <a:gd name="connsiteY16" fmla="*/ 3043484 h 3044528"/>
              <a:gd name="connsiteX17" fmla="*/ 2353885 w 5170279"/>
              <a:gd name="connsiteY17" fmla="*/ 2935534 h 3044528"/>
              <a:gd name="connsiteX18" fmla="*/ 2696785 w 5170279"/>
              <a:gd name="connsiteY18" fmla="*/ 3011734 h 3044528"/>
              <a:gd name="connsiteX19" fmla="*/ 3036510 w 5170279"/>
              <a:gd name="connsiteY19" fmla="*/ 2903784 h 3044528"/>
              <a:gd name="connsiteX20" fmla="*/ 3360360 w 5170279"/>
              <a:gd name="connsiteY20" fmla="*/ 2872034 h 3044528"/>
              <a:gd name="connsiteX21" fmla="*/ 3646110 w 5170279"/>
              <a:gd name="connsiteY21" fmla="*/ 2694234 h 3044528"/>
              <a:gd name="connsiteX22" fmla="*/ 3963610 w 5170279"/>
              <a:gd name="connsiteY22" fmla="*/ 2646609 h 3044528"/>
              <a:gd name="connsiteX23" fmla="*/ 4220785 w 5170279"/>
              <a:gd name="connsiteY23" fmla="*/ 2440234 h 3044528"/>
              <a:gd name="connsiteX24" fmla="*/ 4509710 w 5170279"/>
              <a:gd name="connsiteY24" fmla="*/ 2329109 h 3044528"/>
              <a:gd name="connsiteX25" fmla="*/ 4627185 w 5170279"/>
              <a:gd name="connsiteY25" fmla="*/ 2113209 h 3044528"/>
              <a:gd name="connsiteX26" fmla="*/ 4849435 w 5170279"/>
              <a:gd name="connsiteY26" fmla="*/ 2008434 h 3044528"/>
              <a:gd name="connsiteX27" fmla="*/ 4963735 w 5170279"/>
              <a:gd name="connsiteY27" fmla="*/ 1776659 h 3044528"/>
              <a:gd name="connsiteX28" fmla="*/ 5097085 w 5170279"/>
              <a:gd name="connsiteY28" fmla="*/ 1649659 h 3044528"/>
              <a:gd name="connsiteX29" fmla="*/ 5100260 w 5170279"/>
              <a:gd name="connsiteY29" fmla="*/ 1421059 h 3044528"/>
              <a:gd name="connsiteX30" fmla="*/ 5170110 w 5170279"/>
              <a:gd name="connsiteY30" fmla="*/ 1198809 h 3044528"/>
              <a:gd name="connsiteX31" fmla="*/ 5111372 w 5170279"/>
              <a:gd name="connsiteY31" fmla="*/ 1014659 h 304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70279" h="3044528">
                <a:moveTo>
                  <a:pt x="5116135" y="1021009"/>
                </a:moveTo>
                <a:cubicBezTo>
                  <a:pt x="5082268" y="998784"/>
                  <a:pt x="5026705" y="925231"/>
                  <a:pt x="4890709" y="849560"/>
                </a:cubicBezTo>
                <a:cubicBezTo>
                  <a:pt x="4780113" y="783414"/>
                  <a:pt x="4669518" y="722560"/>
                  <a:pt x="4452560" y="624135"/>
                </a:cubicBezTo>
                <a:cubicBezTo>
                  <a:pt x="4235602" y="525710"/>
                  <a:pt x="3954085" y="402415"/>
                  <a:pt x="3611185" y="297111"/>
                </a:cubicBezTo>
                <a:cubicBezTo>
                  <a:pt x="3268285" y="191807"/>
                  <a:pt x="2785156" y="65335"/>
                  <a:pt x="2426910" y="33585"/>
                </a:cubicBezTo>
                <a:cubicBezTo>
                  <a:pt x="2068664" y="1835"/>
                  <a:pt x="1664910" y="-27798"/>
                  <a:pt x="1369635" y="46285"/>
                </a:cubicBezTo>
                <a:cubicBezTo>
                  <a:pt x="1074360" y="120368"/>
                  <a:pt x="829356" y="287056"/>
                  <a:pt x="655260" y="478085"/>
                </a:cubicBezTo>
                <a:cubicBezTo>
                  <a:pt x="446239" y="777064"/>
                  <a:pt x="136148" y="1848627"/>
                  <a:pt x="86936" y="2040185"/>
                </a:cubicBezTo>
                <a:cubicBezTo>
                  <a:pt x="37724" y="2231743"/>
                  <a:pt x="7560" y="2306355"/>
                  <a:pt x="1210" y="2395784"/>
                </a:cubicBezTo>
                <a:cubicBezTo>
                  <a:pt x="-5140" y="2485213"/>
                  <a:pt x="13910" y="2534426"/>
                  <a:pt x="48835" y="2576759"/>
                </a:cubicBezTo>
                <a:cubicBezTo>
                  <a:pt x="83760" y="2619092"/>
                  <a:pt x="157314" y="2623855"/>
                  <a:pt x="210760" y="2649784"/>
                </a:cubicBezTo>
                <a:cubicBezTo>
                  <a:pt x="264206" y="2675713"/>
                  <a:pt x="300189" y="2682063"/>
                  <a:pt x="369510" y="2732334"/>
                </a:cubicBezTo>
                <a:cubicBezTo>
                  <a:pt x="438831" y="2782605"/>
                  <a:pt x="522439" y="2915426"/>
                  <a:pt x="626685" y="2951409"/>
                </a:cubicBezTo>
                <a:cubicBezTo>
                  <a:pt x="730931" y="2987392"/>
                  <a:pt x="891798" y="2934476"/>
                  <a:pt x="994985" y="2948234"/>
                </a:cubicBezTo>
                <a:cubicBezTo>
                  <a:pt x="1098172" y="2961992"/>
                  <a:pt x="1142093" y="3026551"/>
                  <a:pt x="1245810" y="3033959"/>
                </a:cubicBezTo>
                <a:cubicBezTo>
                  <a:pt x="1349527" y="3041367"/>
                  <a:pt x="1500339" y="2991097"/>
                  <a:pt x="1617285" y="2992684"/>
                </a:cubicBezTo>
                <a:cubicBezTo>
                  <a:pt x="1734231" y="2994271"/>
                  <a:pt x="1824718" y="3053009"/>
                  <a:pt x="1947485" y="3043484"/>
                </a:cubicBezTo>
                <a:cubicBezTo>
                  <a:pt x="2070252" y="3033959"/>
                  <a:pt x="2229002" y="2940826"/>
                  <a:pt x="2353885" y="2935534"/>
                </a:cubicBezTo>
                <a:cubicBezTo>
                  <a:pt x="2478768" y="2930242"/>
                  <a:pt x="2583014" y="3017026"/>
                  <a:pt x="2696785" y="3011734"/>
                </a:cubicBezTo>
                <a:cubicBezTo>
                  <a:pt x="2810556" y="3006442"/>
                  <a:pt x="2925914" y="2927067"/>
                  <a:pt x="3036510" y="2903784"/>
                </a:cubicBezTo>
                <a:cubicBezTo>
                  <a:pt x="3147106" y="2880501"/>
                  <a:pt x="3258760" y="2906959"/>
                  <a:pt x="3360360" y="2872034"/>
                </a:cubicBezTo>
                <a:cubicBezTo>
                  <a:pt x="3461960" y="2837109"/>
                  <a:pt x="3545568" y="2731805"/>
                  <a:pt x="3646110" y="2694234"/>
                </a:cubicBezTo>
                <a:cubicBezTo>
                  <a:pt x="3746652" y="2656663"/>
                  <a:pt x="3867831" y="2688942"/>
                  <a:pt x="3963610" y="2646609"/>
                </a:cubicBezTo>
                <a:cubicBezTo>
                  <a:pt x="4059389" y="2604276"/>
                  <a:pt x="4129768" y="2493151"/>
                  <a:pt x="4220785" y="2440234"/>
                </a:cubicBezTo>
                <a:cubicBezTo>
                  <a:pt x="4311802" y="2387317"/>
                  <a:pt x="4441977" y="2383613"/>
                  <a:pt x="4509710" y="2329109"/>
                </a:cubicBezTo>
                <a:cubicBezTo>
                  <a:pt x="4577443" y="2274605"/>
                  <a:pt x="4570564" y="2166655"/>
                  <a:pt x="4627185" y="2113209"/>
                </a:cubicBezTo>
                <a:cubicBezTo>
                  <a:pt x="4683806" y="2059763"/>
                  <a:pt x="4793343" y="2064526"/>
                  <a:pt x="4849435" y="2008434"/>
                </a:cubicBezTo>
                <a:cubicBezTo>
                  <a:pt x="4905527" y="1952342"/>
                  <a:pt x="4922460" y="1836455"/>
                  <a:pt x="4963735" y="1776659"/>
                </a:cubicBezTo>
                <a:cubicBezTo>
                  <a:pt x="5005010" y="1716863"/>
                  <a:pt x="5074331" y="1708926"/>
                  <a:pt x="5097085" y="1649659"/>
                </a:cubicBezTo>
                <a:cubicBezTo>
                  <a:pt x="5119839" y="1590392"/>
                  <a:pt x="5088089" y="1496201"/>
                  <a:pt x="5100260" y="1421059"/>
                </a:cubicBezTo>
                <a:cubicBezTo>
                  <a:pt x="5112431" y="1345917"/>
                  <a:pt x="5168258" y="1266542"/>
                  <a:pt x="5170110" y="1198809"/>
                </a:cubicBezTo>
                <a:cubicBezTo>
                  <a:pt x="5171962" y="1131076"/>
                  <a:pt x="5158996" y="1069163"/>
                  <a:pt x="5111372" y="1014659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FC1AF86-5BD3-B68C-12DB-8FDFB8F51EC4}"/>
              </a:ext>
            </a:extLst>
          </p:cNvPr>
          <p:cNvSpPr/>
          <p:nvPr/>
        </p:nvSpPr>
        <p:spPr>
          <a:xfrm>
            <a:off x="3673951" y="1874884"/>
            <a:ext cx="3268909" cy="2240996"/>
          </a:xfrm>
          <a:custGeom>
            <a:avLst/>
            <a:gdLst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8" fmla="*/ 4029666 w 4139226"/>
              <a:gd name="connsiteY8" fmla="*/ 2547707 h 2914872"/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0" fmla="*/ 0 w 4105340"/>
              <a:gd name="connsiteY0" fmla="*/ 0 h 2914872"/>
              <a:gd name="connsiteX1" fmla="*/ 1393671 w 4105340"/>
              <a:gd name="connsiteY1" fmla="*/ 447740 h 2914872"/>
              <a:gd name="connsiteX2" fmla="*/ 2560320 w 4105340"/>
              <a:gd name="connsiteY2" fmla="*/ 1412590 h 2914872"/>
              <a:gd name="connsiteX3" fmla="*/ 3279227 w 4105340"/>
              <a:gd name="connsiteY3" fmla="*/ 2251315 h 2914872"/>
              <a:gd name="connsiteX4" fmla="*/ 3670212 w 4105340"/>
              <a:gd name="connsiteY4" fmla="*/ 2869324 h 2914872"/>
              <a:gd name="connsiteX5" fmla="*/ 3657600 w 4105340"/>
              <a:gd name="connsiteY5" fmla="*/ 2850405 h 2914872"/>
              <a:gd name="connsiteX6" fmla="*/ 4105340 w 4105340"/>
              <a:gd name="connsiteY6" fmla="*/ 2705362 h 2914872"/>
              <a:gd name="connsiteX0" fmla="*/ 0 w 3686256"/>
              <a:gd name="connsiteY0" fmla="*/ 0 h 2914872"/>
              <a:gd name="connsiteX1" fmla="*/ 1393671 w 3686256"/>
              <a:gd name="connsiteY1" fmla="*/ 447740 h 2914872"/>
              <a:gd name="connsiteX2" fmla="*/ 2560320 w 3686256"/>
              <a:gd name="connsiteY2" fmla="*/ 1412590 h 2914872"/>
              <a:gd name="connsiteX3" fmla="*/ 3279227 w 3686256"/>
              <a:gd name="connsiteY3" fmla="*/ 2251315 h 2914872"/>
              <a:gd name="connsiteX4" fmla="*/ 3670212 w 3686256"/>
              <a:gd name="connsiteY4" fmla="*/ 2869324 h 2914872"/>
              <a:gd name="connsiteX5" fmla="*/ 3657600 w 3686256"/>
              <a:gd name="connsiteY5" fmla="*/ 2850405 h 2914872"/>
              <a:gd name="connsiteX0" fmla="*/ 0 w 3670212"/>
              <a:gd name="connsiteY0" fmla="*/ 0 h 2869324"/>
              <a:gd name="connsiteX1" fmla="*/ 1393671 w 3670212"/>
              <a:gd name="connsiteY1" fmla="*/ 447740 h 2869324"/>
              <a:gd name="connsiteX2" fmla="*/ 2560320 w 3670212"/>
              <a:gd name="connsiteY2" fmla="*/ 1412590 h 2869324"/>
              <a:gd name="connsiteX3" fmla="*/ 3279227 w 3670212"/>
              <a:gd name="connsiteY3" fmla="*/ 2251315 h 2869324"/>
              <a:gd name="connsiteX4" fmla="*/ 3670212 w 3670212"/>
              <a:gd name="connsiteY4" fmla="*/ 2869324 h 2869324"/>
              <a:gd name="connsiteX0" fmla="*/ 0 w 3279227"/>
              <a:gd name="connsiteY0" fmla="*/ 0 h 2251315"/>
              <a:gd name="connsiteX1" fmla="*/ 1393671 w 3279227"/>
              <a:gd name="connsiteY1" fmla="*/ 447740 h 2251315"/>
              <a:gd name="connsiteX2" fmla="*/ 2560320 w 3279227"/>
              <a:gd name="connsiteY2" fmla="*/ 1412590 h 2251315"/>
              <a:gd name="connsiteX3" fmla="*/ 3279227 w 3279227"/>
              <a:gd name="connsiteY3" fmla="*/ 2251315 h 2251315"/>
              <a:gd name="connsiteX0" fmla="*/ 0 w 3279227"/>
              <a:gd name="connsiteY0" fmla="*/ 0 h 2251315"/>
              <a:gd name="connsiteX1" fmla="*/ 406717 w 3279227"/>
              <a:gd name="connsiteY1" fmla="*/ 75360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79227"/>
              <a:gd name="connsiteY0" fmla="*/ 0 h 2251315"/>
              <a:gd name="connsiteX1" fmla="*/ 406717 w 3279227"/>
              <a:gd name="connsiteY1" fmla="*/ 75360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79227"/>
              <a:gd name="connsiteY0" fmla="*/ 0 h 2251315"/>
              <a:gd name="connsiteX1" fmla="*/ 444817 w 3279227"/>
              <a:gd name="connsiteY1" fmla="*/ 72185 h 2251315"/>
              <a:gd name="connsiteX2" fmla="*/ 1393671 w 3279227"/>
              <a:gd name="connsiteY2" fmla="*/ 447740 h 2251315"/>
              <a:gd name="connsiteX3" fmla="*/ 2560320 w 3279227"/>
              <a:gd name="connsiteY3" fmla="*/ 1412590 h 2251315"/>
              <a:gd name="connsiteX4" fmla="*/ 3279227 w 3279227"/>
              <a:gd name="connsiteY4" fmla="*/ 2251315 h 2251315"/>
              <a:gd name="connsiteX0" fmla="*/ 0 w 3255415"/>
              <a:gd name="connsiteY0" fmla="*/ 0 h 2253696"/>
              <a:gd name="connsiteX1" fmla="*/ 421005 w 3255415"/>
              <a:gd name="connsiteY1" fmla="*/ 74566 h 2253696"/>
              <a:gd name="connsiteX2" fmla="*/ 1369859 w 3255415"/>
              <a:gd name="connsiteY2" fmla="*/ 450121 h 2253696"/>
              <a:gd name="connsiteX3" fmla="*/ 2536508 w 3255415"/>
              <a:gd name="connsiteY3" fmla="*/ 1414971 h 2253696"/>
              <a:gd name="connsiteX4" fmla="*/ 3255415 w 3255415"/>
              <a:gd name="connsiteY4" fmla="*/ 2253696 h 2253696"/>
              <a:gd name="connsiteX0" fmla="*/ 0 w 3248271"/>
              <a:gd name="connsiteY0" fmla="*/ 0 h 2253696"/>
              <a:gd name="connsiteX1" fmla="*/ 413861 w 3248271"/>
              <a:gd name="connsiteY1" fmla="*/ 74566 h 2253696"/>
              <a:gd name="connsiteX2" fmla="*/ 1362715 w 3248271"/>
              <a:gd name="connsiteY2" fmla="*/ 450121 h 2253696"/>
              <a:gd name="connsiteX3" fmla="*/ 2529364 w 3248271"/>
              <a:gd name="connsiteY3" fmla="*/ 1414971 h 2253696"/>
              <a:gd name="connsiteX4" fmla="*/ 3248271 w 3248271"/>
              <a:gd name="connsiteY4" fmla="*/ 2253696 h 2253696"/>
              <a:gd name="connsiteX0" fmla="*/ 0 w 3214934"/>
              <a:gd name="connsiteY0" fmla="*/ 0 h 2263221"/>
              <a:gd name="connsiteX1" fmla="*/ 380524 w 3214934"/>
              <a:gd name="connsiteY1" fmla="*/ 84091 h 2263221"/>
              <a:gd name="connsiteX2" fmla="*/ 1329378 w 3214934"/>
              <a:gd name="connsiteY2" fmla="*/ 459646 h 2263221"/>
              <a:gd name="connsiteX3" fmla="*/ 2496027 w 3214934"/>
              <a:gd name="connsiteY3" fmla="*/ 1424496 h 2263221"/>
              <a:gd name="connsiteX4" fmla="*/ 3214934 w 3214934"/>
              <a:gd name="connsiteY4" fmla="*/ 2263221 h 2263221"/>
              <a:gd name="connsiteX0" fmla="*/ 0 w 3268909"/>
              <a:gd name="connsiteY0" fmla="*/ 0 h 2240996"/>
              <a:gd name="connsiteX1" fmla="*/ 434499 w 3268909"/>
              <a:gd name="connsiteY1" fmla="*/ 61866 h 2240996"/>
              <a:gd name="connsiteX2" fmla="*/ 1383353 w 3268909"/>
              <a:gd name="connsiteY2" fmla="*/ 437421 h 2240996"/>
              <a:gd name="connsiteX3" fmla="*/ 2550002 w 3268909"/>
              <a:gd name="connsiteY3" fmla="*/ 1402271 h 2240996"/>
              <a:gd name="connsiteX4" fmla="*/ 3268909 w 3268909"/>
              <a:gd name="connsiteY4" fmla="*/ 2240996 h 2240996"/>
              <a:gd name="connsiteX0" fmla="*/ 0 w 3268909"/>
              <a:gd name="connsiteY0" fmla="*/ 0 h 2240996"/>
              <a:gd name="connsiteX1" fmla="*/ 596424 w 3268909"/>
              <a:gd name="connsiteY1" fmla="*/ 125366 h 2240996"/>
              <a:gd name="connsiteX2" fmla="*/ 1383353 w 3268909"/>
              <a:gd name="connsiteY2" fmla="*/ 437421 h 2240996"/>
              <a:gd name="connsiteX3" fmla="*/ 2550002 w 3268909"/>
              <a:gd name="connsiteY3" fmla="*/ 1402271 h 2240996"/>
              <a:gd name="connsiteX4" fmla="*/ 3268909 w 3268909"/>
              <a:gd name="connsiteY4" fmla="*/ 2240996 h 2240996"/>
              <a:gd name="connsiteX0" fmla="*/ 0 w 3268909"/>
              <a:gd name="connsiteY0" fmla="*/ 0 h 2240996"/>
              <a:gd name="connsiteX1" fmla="*/ 596424 w 3268909"/>
              <a:gd name="connsiteY1" fmla="*/ 125366 h 2240996"/>
              <a:gd name="connsiteX2" fmla="*/ 1424628 w 3268909"/>
              <a:gd name="connsiteY2" fmla="*/ 481871 h 2240996"/>
              <a:gd name="connsiteX3" fmla="*/ 2550002 w 3268909"/>
              <a:gd name="connsiteY3" fmla="*/ 1402271 h 2240996"/>
              <a:gd name="connsiteX4" fmla="*/ 3268909 w 3268909"/>
              <a:gd name="connsiteY4" fmla="*/ 2240996 h 224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8909" h="2240996">
                <a:moveTo>
                  <a:pt x="0" y="0"/>
                </a:moveTo>
                <a:cubicBezTo>
                  <a:pt x="52440" y="12560"/>
                  <a:pt x="358986" y="45054"/>
                  <a:pt x="596424" y="125366"/>
                </a:cubicBezTo>
                <a:cubicBezTo>
                  <a:pt x="833862" y="205678"/>
                  <a:pt x="1099032" y="269054"/>
                  <a:pt x="1424628" y="481871"/>
                </a:cubicBezTo>
                <a:cubicBezTo>
                  <a:pt x="1750224" y="694688"/>
                  <a:pt x="2235743" y="1101675"/>
                  <a:pt x="2550002" y="1402271"/>
                </a:cubicBezTo>
                <a:cubicBezTo>
                  <a:pt x="2864261" y="1702867"/>
                  <a:pt x="3083927" y="1998207"/>
                  <a:pt x="3268909" y="2240996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4E259B7-CA6F-D327-3499-E0B177692578}"/>
              </a:ext>
            </a:extLst>
          </p:cNvPr>
          <p:cNvSpPr/>
          <p:nvPr/>
        </p:nvSpPr>
        <p:spPr>
          <a:xfrm>
            <a:off x="3858691" y="1819277"/>
            <a:ext cx="3518864" cy="1835105"/>
          </a:xfrm>
          <a:custGeom>
            <a:avLst/>
            <a:gdLst>
              <a:gd name="connsiteX0" fmla="*/ 0 w 3462108"/>
              <a:gd name="connsiteY0" fmla="*/ 0 h 1879249"/>
              <a:gd name="connsiteX1" fmla="*/ 1210792 w 3462108"/>
              <a:gd name="connsiteY1" fmla="*/ 321616 h 1879249"/>
              <a:gd name="connsiteX2" fmla="*/ 2591851 w 3462108"/>
              <a:gd name="connsiteY2" fmla="*/ 1154035 h 1879249"/>
              <a:gd name="connsiteX3" fmla="*/ 3462108 w 3462108"/>
              <a:gd name="connsiteY3" fmla="*/ 1879249 h 1879249"/>
              <a:gd name="connsiteX0" fmla="*/ 0 w 3462108"/>
              <a:gd name="connsiteY0" fmla="*/ 0 h 1879249"/>
              <a:gd name="connsiteX1" fmla="*/ 1210792 w 3462108"/>
              <a:gd name="connsiteY1" fmla="*/ 321616 h 1879249"/>
              <a:gd name="connsiteX2" fmla="*/ 1822494 w 3462108"/>
              <a:gd name="connsiteY2" fmla="*/ 599089 h 1879249"/>
              <a:gd name="connsiteX3" fmla="*/ 2591851 w 3462108"/>
              <a:gd name="connsiteY3" fmla="*/ 1154035 h 1879249"/>
              <a:gd name="connsiteX4" fmla="*/ 3462108 w 3462108"/>
              <a:gd name="connsiteY4" fmla="*/ 1879249 h 1879249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48607 w 3518864"/>
              <a:gd name="connsiteY3" fmla="*/ 1109891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67657 w 3518864"/>
              <a:gd name="connsiteY3" fmla="*/ 1074966 h 1835105"/>
              <a:gd name="connsiteX4" fmla="*/ 3518864 w 3518864"/>
              <a:gd name="connsiteY4" fmla="*/ 1835105 h 1835105"/>
              <a:gd name="connsiteX0" fmla="*/ 0 w 3518864"/>
              <a:gd name="connsiteY0" fmla="*/ 0 h 1835105"/>
              <a:gd name="connsiteX1" fmla="*/ 1267548 w 3518864"/>
              <a:gd name="connsiteY1" fmla="*/ 277472 h 1835105"/>
              <a:gd name="connsiteX2" fmla="*/ 1879250 w 3518864"/>
              <a:gd name="connsiteY2" fmla="*/ 554945 h 1835105"/>
              <a:gd name="connsiteX3" fmla="*/ 2667657 w 3518864"/>
              <a:gd name="connsiteY3" fmla="*/ 1074966 h 1835105"/>
              <a:gd name="connsiteX4" fmla="*/ 3518864 w 3518864"/>
              <a:gd name="connsiteY4" fmla="*/ 1835105 h 183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864" h="1835105">
                <a:moveTo>
                  <a:pt x="0" y="0"/>
                </a:moveTo>
                <a:cubicBezTo>
                  <a:pt x="622737" y="64638"/>
                  <a:pt x="954340" y="172368"/>
                  <a:pt x="1267548" y="277472"/>
                </a:cubicBezTo>
                <a:cubicBezTo>
                  <a:pt x="1580756" y="382576"/>
                  <a:pt x="1696698" y="447958"/>
                  <a:pt x="1879250" y="554945"/>
                </a:cubicBezTo>
                <a:cubicBezTo>
                  <a:pt x="2061802" y="661932"/>
                  <a:pt x="2390184" y="864759"/>
                  <a:pt x="2667657" y="1074966"/>
                </a:cubicBezTo>
                <a:cubicBezTo>
                  <a:pt x="3042876" y="1334571"/>
                  <a:pt x="3271345" y="1602300"/>
                  <a:pt x="3518864" y="183510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216CD93-61EB-C9FC-9660-9101DAD7A1DA}"/>
              </a:ext>
            </a:extLst>
          </p:cNvPr>
          <p:cNvSpPr/>
          <p:nvPr/>
        </p:nvSpPr>
        <p:spPr>
          <a:xfrm>
            <a:off x="4089559" y="1781968"/>
            <a:ext cx="3486150" cy="1447800"/>
          </a:xfrm>
          <a:custGeom>
            <a:avLst/>
            <a:gdLst>
              <a:gd name="connsiteX0" fmla="*/ 0 w 3486150"/>
              <a:gd name="connsiteY0" fmla="*/ 0 h 1447800"/>
              <a:gd name="connsiteX1" fmla="*/ 681990 w 3486150"/>
              <a:gd name="connsiteY1" fmla="*/ 102870 h 1447800"/>
              <a:gd name="connsiteX2" fmla="*/ 1504950 w 3486150"/>
              <a:gd name="connsiteY2" fmla="*/ 327660 h 1447800"/>
              <a:gd name="connsiteX3" fmla="*/ 2602230 w 3486150"/>
              <a:gd name="connsiteY3" fmla="*/ 864870 h 1447800"/>
              <a:gd name="connsiteX4" fmla="*/ 3486150 w 3486150"/>
              <a:gd name="connsiteY4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150" h="1447800">
                <a:moveTo>
                  <a:pt x="0" y="0"/>
                </a:moveTo>
                <a:cubicBezTo>
                  <a:pt x="215582" y="24130"/>
                  <a:pt x="431165" y="48260"/>
                  <a:pt x="681990" y="102870"/>
                </a:cubicBezTo>
                <a:cubicBezTo>
                  <a:pt x="932815" y="157480"/>
                  <a:pt x="1184910" y="200660"/>
                  <a:pt x="1504950" y="327660"/>
                </a:cubicBezTo>
                <a:cubicBezTo>
                  <a:pt x="1824990" y="454660"/>
                  <a:pt x="2272030" y="678180"/>
                  <a:pt x="2602230" y="864870"/>
                </a:cubicBezTo>
                <a:cubicBezTo>
                  <a:pt x="2932430" y="1051560"/>
                  <a:pt x="3209290" y="1249680"/>
                  <a:pt x="3486150" y="14478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1D87923-4B21-58A6-2432-7CD83458AC82}"/>
              </a:ext>
            </a:extLst>
          </p:cNvPr>
          <p:cNvSpPr/>
          <p:nvPr/>
        </p:nvSpPr>
        <p:spPr>
          <a:xfrm>
            <a:off x="3421698" y="2012316"/>
            <a:ext cx="2307590" cy="2660650"/>
          </a:xfrm>
          <a:custGeom>
            <a:avLst/>
            <a:gdLst>
              <a:gd name="connsiteX0" fmla="*/ 0 w 2282190"/>
              <a:gd name="connsiteY0" fmla="*/ 0 h 2705100"/>
              <a:gd name="connsiteX1" fmla="*/ 483870 w 2282190"/>
              <a:gd name="connsiteY1" fmla="*/ 186690 h 2705100"/>
              <a:gd name="connsiteX2" fmla="*/ 1146810 w 2282190"/>
              <a:gd name="connsiteY2" fmla="*/ 777240 h 2705100"/>
              <a:gd name="connsiteX3" fmla="*/ 1786890 w 2282190"/>
              <a:gd name="connsiteY3" fmla="*/ 1619250 h 2705100"/>
              <a:gd name="connsiteX4" fmla="*/ 2282190 w 2282190"/>
              <a:gd name="connsiteY4" fmla="*/ 2705100 h 2705100"/>
              <a:gd name="connsiteX0" fmla="*/ 0 w 2308384"/>
              <a:gd name="connsiteY0" fmla="*/ 0 h 2671762"/>
              <a:gd name="connsiteX1" fmla="*/ 510064 w 2308384"/>
              <a:gd name="connsiteY1" fmla="*/ 153352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510064 w 2308384"/>
              <a:gd name="connsiteY1" fmla="*/ 153352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491014 w 2308384"/>
              <a:gd name="connsiteY1" fmla="*/ 177165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08384"/>
              <a:gd name="connsiteY0" fmla="*/ 0 h 2671762"/>
              <a:gd name="connsiteX1" fmla="*/ 491014 w 2308384"/>
              <a:gd name="connsiteY1" fmla="*/ 177165 h 2671762"/>
              <a:gd name="connsiteX2" fmla="*/ 1173004 w 2308384"/>
              <a:gd name="connsiteY2" fmla="*/ 743902 h 2671762"/>
              <a:gd name="connsiteX3" fmla="*/ 1813084 w 2308384"/>
              <a:gd name="connsiteY3" fmla="*/ 1585912 h 2671762"/>
              <a:gd name="connsiteX4" fmla="*/ 2308384 w 2308384"/>
              <a:gd name="connsiteY4" fmla="*/ 2671762 h 2671762"/>
              <a:gd name="connsiteX0" fmla="*/ 0 w 2379822"/>
              <a:gd name="connsiteY0" fmla="*/ 0 h 2681287"/>
              <a:gd name="connsiteX1" fmla="*/ 491014 w 2379822"/>
              <a:gd name="connsiteY1" fmla="*/ 177165 h 2681287"/>
              <a:gd name="connsiteX2" fmla="*/ 1173004 w 2379822"/>
              <a:gd name="connsiteY2" fmla="*/ 743902 h 2681287"/>
              <a:gd name="connsiteX3" fmla="*/ 1813084 w 2379822"/>
              <a:gd name="connsiteY3" fmla="*/ 1585912 h 2681287"/>
              <a:gd name="connsiteX4" fmla="*/ 2379822 w 2379822"/>
              <a:gd name="connsiteY4" fmla="*/ 2681287 h 2681287"/>
              <a:gd name="connsiteX0" fmla="*/ 0 w 2301240"/>
              <a:gd name="connsiteY0" fmla="*/ 0 h 2667000"/>
              <a:gd name="connsiteX1" fmla="*/ 412432 w 2301240"/>
              <a:gd name="connsiteY1" fmla="*/ 1628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12432 w 2301240"/>
              <a:gd name="connsiteY1" fmla="*/ 1628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502919 w 2301240"/>
              <a:gd name="connsiteY1" fmla="*/ 191453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90219 w 2301240"/>
              <a:gd name="connsiteY1" fmla="*/ 2136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90219 w 2301240"/>
              <a:gd name="connsiteY1" fmla="*/ 2136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467994 w 2301240"/>
              <a:gd name="connsiteY1" fmla="*/ 188278 h 2667000"/>
              <a:gd name="connsiteX2" fmla="*/ 1094422 w 2301240"/>
              <a:gd name="connsiteY2" fmla="*/ 729615 h 2667000"/>
              <a:gd name="connsiteX3" fmla="*/ 1734502 w 2301240"/>
              <a:gd name="connsiteY3" fmla="*/ 1571625 h 2667000"/>
              <a:gd name="connsiteX4" fmla="*/ 2301240 w 2301240"/>
              <a:gd name="connsiteY4" fmla="*/ 2667000 h 2667000"/>
              <a:gd name="connsiteX0" fmla="*/ 0 w 2301240"/>
              <a:gd name="connsiteY0" fmla="*/ 0 h 2667000"/>
              <a:gd name="connsiteX1" fmla="*/ 299402 w 2301240"/>
              <a:gd name="connsiteY1" fmla="*/ 127634 h 2667000"/>
              <a:gd name="connsiteX2" fmla="*/ 467994 w 2301240"/>
              <a:gd name="connsiteY2" fmla="*/ 188278 h 2667000"/>
              <a:gd name="connsiteX3" fmla="*/ 1094422 w 2301240"/>
              <a:gd name="connsiteY3" fmla="*/ 729615 h 2667000"/>
              <a:gd name="connsiteX4" fmla="*/ 1734502 w 2301240"/>
              <a:gd name="connsiteY4" fmla="*/ 1571625 h 2667000"/>
              <a:gd name="connsiteX5" fmla="*/ 2301240 w 2301240"/>
              <a:gd name="connsiteY5" fmla="*/ 2667000 h 2667000"/>
              <a:gd name="connsiteX0" fmla="*/ 0 w 2307590"/>
              <a:gd name="connsiteY0" fmla="*/ 0 h 2657475"/>
              <a:gd name="connsiteX1" fmla="*/ 305752 w 2307590"/>
              <a:gd name="connsiteY1" fmla="*/ 118109 h 2657475"/>
              <a:gd name="connsiteX2" fmla="*/ 474344 w 2307590"/>
              <a:gd name="connsiteY2" fmla="*/ 178753 h 2657475"/>
              <a:gd name="connsiteX3" fmla="*/ 1100772 w 2307590"/>
              <a:gd name="connsiteY3" fmla="*/ 720090 h 2657475"/>
              <a:gd name="connsiteX4" fmla="*/ 1740852 w 2307590"/>
              <a:gd name="connsiteY4" fmla="*/ 1562100 h 2657475"/>
              <a:gd name="connsiteX5" fmla="*/ 2307590 w 2307590"/>
              <a:gd name="connsiteY5" fmla="*/ 2657475 h 2657475"/>
              <a:gd name="connsiteX0" fmla="*/ 0 w 2307590"/>
              <a:gd name="connsiteY0" fmla="*/ 0 h 2657475"/>
              <a:gd name="connsiteX1" fmla="*/ 305752 w 2307590"/>
              <a:gd name="connsiteY1" fmla="*/ 118109 h 2657475"/>
              <a:gd name="connsiteX2" fmla="*/ 1100772 w 2307590"/>
              <a:gd name="connsiteY2" fmla="*/ 720090 h 2657475"/>
              <a:gd name="connsiteX3" fmla="*/ 1740852 w 2307590"/>
              <a:gd name="connsiteY3" fmla="*/ 1562100 h 2657475"/>
              <a:gd name="connsiteX4" fmla="*/ 2307590 w 2307590"/>
              <a:gd name="connsiteY4" fmla="*/ 2657475 h 2657475"/>
              <a:gd name="connsiteX0" fmla="*/ 0 w 2307590"/>
              <a:gd name="connsiteY0" fmla="*/ 0 h 2679700"/>
              <a:gd name="connsiteX1" fmla="*/ 305752 w 2307590"/>
              <a:gd name="connsiteY1" fmla="*/ 140334 h 2679700"/>
              <a:gd name="connsiteX2" fmla="*/ 1100772 w 2307590"/>
              <a:gd name="connsiteY2" fmla="*/ 742315 h 2679700"/>
              <a:gd name="connsiteX3" fmla="*/ 1740852 w 2307590"/>
              <a:gd name="connsiteY3" fmla="*/ 1584325 h 2679700"/>
              <a:gd name="connsiteX4" fmla="*/ 2307590 w 2307590"/>
              <a:gd name="connsiteY4" fmla="*/ 2679700 h 2679700"/>
              <a:gd name="connsiteX0" fmla="*/ 0 w 2307590"/>
              <a:gd name="connsiteY0" fmla="*/ 0 h 2679700"/>
              <a:gd name="connsiteX1" fmla="*/ 477202 w 2307590"/>
              <a:gd name="connsiteY1" fmla="*/ 238759 h 2679700"/>
              <a:gd name="connsiteX2" fmla="*/ 1100772 w 2307590"/>
              <a:gd name="connsiteY2" fmla="*/ 742315 h 2679700"/>
              <a:gd name="connsiteX3" fmla="*/ 1740852 w 2307590"/>
              <a:gd name="connsiteY3" fmla="*/ 1584325 h 2679700"/>
              <a:gd name="connsiteX4" fmla="*/ 2307590 w 2307590"/>
              <a:gd name="connsiteY4" fmla="*/ 2679700 h 2679700"/>
              <a:gd name="connsiteX0" fmla="*/ 0 w 2307590"/>
              <a:gd name="connsiteY0" fmla="*/ 0 h 2660650"/>
              <a:gd name="connsiteX1" fmla="*/ 477202 w 2307590"/>
              <a:gd name="connsiteY1" fmla="*/ 219709 h 2660650"/>
              <a:gd name="connsiteX2" fmla="*/ 1100772 w 2307590"/>
              <a:gd name="connsiteY2" fmla="*/ 723265 h 2660650"/>
              <a:gd name="connsiteX3" fmla="*/ 1740852 w 2307590"/>
              <a:gd name="connsiteY3" fmla="*/ 1565275 h 2660650"/>
              <a:gd name="connsiteX4" fmla="*/ 2307590 w 2307590"/>
              <a:gd name="connsiteY4" fmla="*/ 2660650 h 266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590" h="2660650">
                <a:moveTo>
                  <a:pt x="0" y="0"/>
                </a:moveTo>
                <a:cubicBezTo>
                  <a:pt x="47784" y="15981"/>
                  <a:pt x="293740" y="99694"/>
                  <a:pt x="477202" y="219709"/>
                </a:cubicBezTo>
                <a:cubicBezTo>
                  <a:pt x="660664" y="339724"/>
                  <a:pt x="890164" y="499004"/>
                  <a:pt x="1100772" y="723265"/>
                </a:cubicBezTo>
                <a:cubicBezTo>
                  <a:pt x="1311380" y="947526"/>
                  <a:pt x="1551622" y="1243965"/>
                  <a:pt x="1740852" y="1565275"/>
                </a:cubicBezTo>
                <a:cubicBezTo>
                  <a:pt x="1930082" y="1886585"/>
                  <a:pt x="2154555" y="2278380"/>
                  <a:pt x="2307590" y="266065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8E05644-FE3B-2446-BFE1-0610D2B58FDC}"/>
              </a:ext>
            </a:extLst>
          </p:cNvPr>
          <p:cNvSpPr/>
          <p:nvPr/>
        </p:nvSpPr>
        <p:spPr>
          <a:xfrm>
            <a:off x="3314225" y="2083435"/>
            <a:ext cx="1816576" cy="2710379"/>
          </a:xfrm>
          <a:custGeom>
            <a:avLst/>
            <a:gdLst>
              <a:gd name="connsiteX0" fmla="*/ 0 w 1717675"/>
              <a:gd name="connsiteY0" fmla="*/ 0 h 2422525"/>
              <a:gd name="connsiteX1" fmla="*/ 193675 w 1717675"/>
              <a:gd name="connsiteY1" fmla="*/ 69850 h 2422525"/>
              <a:gd name="connsiteX2" fmla="*/ 327025 w 1717675"/>
              <a:gd name="connsiteY2" fmla="*/ 155575 h 2422525"/>
              <a:gd name="connsiteX3" fmla="*/ 488950 w 1717675"/>
              <a:gd name="connsiteY3" fmla="*/ 307975 h 2422525"/>
              <a:gd name="connsiteX4" fmla="*/ 777875 w 1717675"/>
              <a:gd name="connsiteY4" fmla="*/ 641350 h 2422525"/>
              <a:gd name="connsiteX5" fmla="*/ 1209675 w 1717675"/>
              <a:gd name="connsiteY5" fmla="*/ 1358900 h 2422525"/>
              <a:gd name="connsiteX6" fmla="*/ 1717675 w 1717675"/>
              <a:gd name="connsiteY6" fmla="*/ 2422525 h 2422525"/>
              <a:gd name="connsiteX0" fmla="*/ 0 w 1707141"/>
              <a:gd name="connsiteY0" fmla="*/ 0 h 2419160"/>
              <a:gd name="connsiteX1" fmla="*/ 183141 w 1707141"/>
              <a:gd name="connsiteY1" fmla="*/ 66485 h 2419160"/>
              <a:gd name="connsiteX2" fmla="*/ 316491 w 1707141"/>
              <a:gd name="connsiteY2" fmla="*/ 152210 h 2419160"/>
              <a:gd name="connsiteX3" fmla="*/ 478416 w 1707141"/>
              <a:gd name="connsiteY3" fmla="*/ 304610 h 2419160"/>
              <a:gd name="connsiteX4" fmla="*/ 767341 w 1707141"/>
              <a:gd name="connsiteY4" fmla="*/ 637985 h 2419160"/>
              <a:gd name="connsiteX5" fmla="*/ 1199141 w 1707141"/>
              <a:gd name="connsiteY5" fmla="*/ 1355535 h 2419160"/>
              <a:gd name="connsiteX6" fmla="*/ 1707141 w 1707141"/>
              <a:gd name="connsiteY6" fmla="*/ 2419160 h 2419160"/>
              <a:gd name="connsiteX0" fmla="*/ 0 w 1674221"/>
              <a:gd name="connsiteY0" fmla="*/ 0 h 2393921"/>
              <a:gd name="connsiteX1" fmla="*/ 150221 w 1674221"/>
              <a:gd name="connsiteY1" fmla="*/ 41246 h 2393921"/>
              <a:gd name="connsiteX2" fmla="*/ 283571 w 1674221"/>
              <a:gd name="connsiteY2" fmla="*/ 126971 h 2393921"/>
              <a:gd name="connsiteX3" fmla="*/ 445496 w 1674221"/>
              <a:gd name="connsiteY3" fmla="*/ 279371 h 2393921"/>
              <a:gd name="connsiteX4" fmla="*/ 734421 w 1674221"/>
              <a:gd name="connsiteY4" fmla="*/ 612746 h 2393921"/>
              <a:gd name="connsiteX5" fmla="*/ 1166221 w 1674221"/>
              <a:gd name="connsiteY5" fmla="*/ 1330296 h 2393921"/>
              <a:gd name="connsiteX6" fmla="*/ 1674221 w 1674221"/>
              <a:gd name="connsiteY6" fmla="*/ 2393921 h 2393921"/>
              <a:gd name="connsiteX0" fmla="*/ 0 w 1674221"/>
              <a:gd name="connsiteY0" fmla="*/ 0 h 2393921"/>
              <a:gd name="connsiteX1" fmla="*/ 283571 w 1674221"/>
              <a:gd name="connsiteY1" fmla="*/ 126971 h 2393921"/>
              <a:gd name="connsiteX2" fmla="*/ 445496 w 1674221"/>
              <a:gd name="connsiteY2" fmla="*/ 279371 h 2393921"/>
              <a:gd name="connsiteX3" fmla="*/ 734421 w 1674221"/>
              <a:gd name="connsiteY3" fmla="*/ 612746 h 2393921"/>
              <a:gd name="connsiteX4" fmla="*/ 1166221 w 1674221"/>
              <a:gd name="connsiteY4" fmla="*/ 1330296 h 2393921"/>
              <a:gd name="connsiteX5" fmla="*/ 1674221 w 1674221"/>
              <a:gd name="connsiteY5" fmla="*/ 2393921 h 2393921"/>
              <a:gd name="connsiteX0" fmla="*/ 0 w 1674221"/>
              <a:gd name="connsiteY0" fmla="*/ 0 h 2393921"/>
              <a:gd name="connsiteX1" fmla="*/ 283571 w 1674221"/>
              <a:gd name="connsiteY1" fmla="*/ 126971 h 2393921"/>
              <a:gd name="connsiteX2" fmla="*/ 734421 w 1674221"/>
              <a:gd name="connsiteY2" fmla="*/ 612746 h 2393921"/>
              <a:gd name="connsiteX3" fmla="*/ 1166221 w 1674221"/>
              <a:gd name="connsiteY3" fmla="*/ 1330296 h 2393921"/>
              <a:gd name="connsiteX4" fmla="*/ 1674221 w 1674221"/>
              <a:gd name="connsiteY4" fmla="*/ 2393921 h 2393921"/>
              <a:gd name="connsiteX0" fmla="*/ 0 w 1674221"/>
              <a:gd name="connsiteY0" fmla="*/ 0 h 2393921"/>
              <a:gd name="connsiteX1" fmla="*/ 318685 w 1674221"/>
              <a:gd name="connsiteY1" fmla="*/ 169036 h 2393921"/>
              <a:gd name="connsiteX2" fmla="*/ 734421 w 1674221"/>
              <a:gd name="connsiteY2" fmla="*/ 612746 h 2393921"/>
              <a:gd name="connsiteX3" fmla="*/ 1166221 w 1674221"/>
              <a:gd name="connsiteY3" fmla="*/ 1330296 h 2393921"/>
              <a:gd name="connsiteX4" fmla="*/ 1674221 w 1674221"/>
              <a:gd name="connsiteY4" fmla="*/ 2393921 h 239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221" h="2393921">
                <a:moveTo>
                  <a:pt x="0" y="0"/>
                </a:moveTo>
                <a:cubicBezTo>
                  <a:pt x="59077" y="26452"/>
                  <a:pt x="196282" y="66912"/>
                  <a:pt x="318685" y="169036"/>
                </a:cubicBezTo>
                <a:cubicBezTo>
                  <a:pt x="441089" y="271160"/>
                  <a:pt x="593165" y="419203"/>
                  <a:pt x="734421" y="612746"/>
                </a:cubicBezTo>
                <a:cubicBezTo>
                  <a:pt x="875677" y="806289"/>
                  <a:pt x="1009588" y="1033434"/>
                  <a:pt x="1166221" y="1330296"/>
                </a:cubicBezTo>
                <a:cubicBezTo>
                  <a:pt x="1322854" y="1627158"/>
                  <a:pt x="1576325" y="2128279"/>
                  <a:pt x="1674221" y="239392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16464B5-1C34-82C0-56D8-CCE38E82FD67}"/>
              </a:ext>
            </a:extLst>
          </p:cNvPr>
          <p:cNvSpPr/>
          <p:nvPr/>
        </p:nvSpPr>
        <p:spPr>
          <a:xfrm>
            <a:off x="3228181" y="2147093"/>
            <a:ext cx="1185069" cy="2666206"/>
          </a:xfrm>
          <a:custGeom>
            <a:avLst/>
            <a:gdLst>
              <a:gd name="connsiteX0" fmla="*/ 0 w 1587500"/>
              <a:gd name="connsiteY0" fmla="*/ 0 h 2867436"/>
              <a:gd name="connsiteX1" fmla="*/ 136525 w 1587500"/>
              <a:gd name="connsiteY1" fmla="*/ 85725 h 2867436"/>
              <a:gd name="connsiteX2" fmla="*/ 288925 w 1587500"/>
              <a:gd name="connsiteY2" fmla="*/ 225425 h 2867436"/>
              <a:gd name="connsiteX3" fmla="*/ 406400 w 1587500"/>
              <a:gd name="connsiteY3" fmla="*/ 381000 h 2867436"/>
              <a:gd name="connsiteX4" fmla="*/ 571500 w 1587500"/>
              <a:gd name="connsiteY4" fmla="*/ 660400 h 2867436"/>
              <a:gd name="connsiteX5" fmla="*/ 787400 w 1587500"/>
              <a:gd name="connsiteY5" fmla="*/ 1266825 h 2867436"/>
              <a:gd name="connsiteX6" fmla="*/ 1219200 w 1587500"/>
              <a:gd name="connsiteY6" fmla="*/ 2676525 h 2867436"/>
              <a:gd name="connsiteX7" fmla="*/ 1587500 w 1587500"/>
              <a:gd name="connsiteY7" fmla="*/ 2816225 h 2867436"/>
              <a:gd name="connsiteX0" fmla="*/ 0 w 1219200"/>
              <a:gd name="connsiteY0" fmla="*/ 0 h 2676525"/>
              <a:gd name="connsiteX1" fmla="*/ 136525 w 1219200"/>
              <a:gd name="connsiteY1" fmla="*/ 85725 h 2676525"/>
              <a:gd name="connsiteX2" fmla="*/ 288925 w 1219200"/>
              <a:gd name="connsiteY2" fmla="*/ 225425 h 2676525"/>
              <a:gd name="connsiteX3" fmla="*/ 406400 w 1219200"/>
              <a:gd name="connsiteY3" fmla="*/ 381000 h 2676525"/>
              <a:gd name="connsiteX4" fmla="*/ 571500 w 1219200"/>
              <a:gd name="connsiteY4" fmla="*/ 660400 h 2676525"/>
              <a:gd name="connsiteX5" fmla="*/ 787400 w 1219200"/>
              <a:gd name="connsiteY5" fmla="*/ 1266825 h 2676525"/>
              <a:gd name="connsiteX6" fmla="*/ 1219200 w 1219200"/>
              <a:gd name="connsiteY6" fmla="*/ 2676525 h 2676525"/>
              <a:gd name="connsiteX0" fmla="*/ 0 w 1216025"/>
              <a:gd name="connsiteY0" fmla="*/ 0 h 2663825"/>
              <a:gd name="connsiteX1" fmla="*/ 133350 w 1216025"/>
              <a:gd name="connsiteY1" fmla="*/ 73025 h 2663825"/>
              <a:gd name="connsiteX2" fmla="*/ 285750 w 1216025"/>
              <a:gd name="connsiteY2" fmla="*/ 212725 h 2663825"/>
              <a:gd name="connsiteX3" fmla="*/ 403225 w 1216025"/>
              <a:gd name="connsiteY3" fmla="*/ 368300 h 2663825"/>
              <a:gd name="connsiteX4" fmla="*/ 568325 w 1216025"/>
              <a:gd name="connsiteY4" fmla="*/ 647700 h 2663825"/>
              <a:gd name="connsiteX5" fmla="*/ 784225 w 1216025"/>
              <a:gd name="connsiteY5" fmla="*/ 1254125 h 2663825"/>
              <a:gd name="connsiteX6" fmla="*/ 1216025 w 1216025"/>
              <a:gd name="connsiteY6" fmla="*/ 2663825 h 2663825"/>
              <a:gd name="connsiteX0" fmla="*/ 0 w 1185069"/>
              <a:gd name="connsiteY0" fmla="*/ 0 h 2666206"/>
              <a:gd name="connsiteX1" fmla="*/ 102394 w 1185069"/>
              <a:gd name="connsiteY1" fmla="*/ 75406 h 2666206"/>
              <a:gd name="connsiteX2" fmla="*/ 254794 w 1185069"/>
              <a:gd name="connsiteY2" fmla="*/ 215106 h 2666206"/>
              <a:gd name="connsiteX3" fmla="*/ 372269 w 1185069"/>
              <a:gd name="connsiteY3" fmla="*/ 370681 h 2666206"/>
              <a:gd name="connsiteX4" fmla="*/ 537369 w 1185069"/>
              <a:gd name="connsiteY4" fmla="*/ 650081 h 2666206"/>
              <a:gd name="connsiteX5" fmla="*/ 753269 w 1185069"/>
              <a:gd name="connsiteY5" fmla="*/ 1256506 h 2666206"/>
              <a:gd name="connsiteX6" fmla="*/ 1185069 w 1185069"/>
              <a:gd name="connsiteY6" fmla="*/ 2666206 h 26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069" h="2666206">
                <a:moveTo>
                  <a:pt x="0" y="0"/>
                </a:moveTo>
                <a:cubicBezTo>
                  <a:pt x="44185" y="24077"/>
                  <a:pt x="59928" y="39555"/>
                  <a:pt x="102394" y="75406"/>
                </a:cubicBezTo>
                <a:cubicBezTo>
                  <a:pt x="144860" y="111257"/>
                  <a:pt x="209815" y="165894"/>
                  <a:pt x="254794" y="215106"/>
                </a:cubicBezTo>
                <a:cubicBezTo>
                  <a:pt x="299773" y="264318"/>
                  <a:pt x="325173" y="298185"/>
                  <a:pt x="372269" y="370681"/>
                </a:cubicBezTo>
                <a:cubicBezTo>
                  <a:pt x="419365" y="443177"/>
                  <a:pt x="473869" y="502444"/>
                  <a:pt x="537369" y="650081"/>
                </a:cubicBezTo>
                <a:cubicBezTo>
                  <a:pt x="600869" y="797718"/>
                  <a:pt x="645319" y="920485"/>
                  <a:pt x="753269" y="1256506"/>
                </a:cubicBezTo>
                <a:cubicBezTo>
                  <a:pt x="861219" y="1592527"/>
                  <a:pt x="1051719" y="2407973"/>
                  <a:pt x="1185069" y="2666206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9FEED347-C728-9EF4-72A8-1FFDAF21FC4C}"/>
              </a:ext>
            </a:extLst>
          </p:cNvPr>
          <p:cNvSpPr/>
          <p:nvPr/>
        </p:nvSpPr>
        <p:spPr>
          <a:xfrm>
            <a:off x="3143250" y="2229484"/>
            <a:ext cx="561975" cy="2571115"/>
          </a:xfrm>
          <a:custGeom>
            <a:avLst/>
            <a:gdLst>
              <a:gd name="connsiteX0" fmla="*/ 0 w 606425"/>
              <a:gd name="connsiteY0" fmla="*/ 0 h 2712896"/>
              <a:gd name="connsiteX1" fmla="*/ 127000 w 606425"/>
              <a:gd name="connsiteY1" fmla="*/ 130175 h 2712896"/>
              <a:gd name="connsiteX2" fmla="*/ 273050 w 606425"/>
              <a:gd name="connsiteY2" fmla="*/ 438150 h 2712896"/>
              <a:gd name="connsiteX3" fmla="*/ 406400 w 606425"/>
              <a:gd name="connsiteY3" fmla="*/ 920750 h 2712896"/>
              <a:gd name="connsiteX4" fmla="*/ 508000 w 606425"/>
              <a:gd name="connsiteY4" fmla="*/ 1635125 h 2712896"/>
              <a:gd name="connsiteX5" fmla="*/ 581025 w 606425"/>
              <a:gd name="connsiteY5" fmla="*/ 2574925 h 2712896"/>
              <a:gd name="connsiteX6" fmla="*/ 606425 w 606425"/>
              <a:gd name="connsiteY6" fmla="*/ 2689225 h 2712896"/>
              <a:gd name="connsiteX0" fmla="*/ 0 w 581025"/>
              <a:gd name="connsiteY0" fmla="*/ 0 h 2574925"/>
              <a:gd name="connsiteX1" fmla="*/ 127000 w 581025"/>
              <a:gd name="connsiteY1" fmla="*/ 130175 h 2574925"/>
              <a:gd name="connsiteX2" fmla="*/ 273050 w 581025"/>
              <a:gd name="connsiteY2" fmla="*/ 438150 h 2574925"/>
              <a:gd name="connsiteX3" fmla="*/ 406400 w 581025"/>
              <a:gd name="connsiteY3" fmla="*/ 920750 h 2574925"/>
              <a:gd name="connsiteX4" fmla="*/ 508000 w 581025"/>
              <a:gd name="connsiteY4" fmla="*/ 1635125 h 2574925"/>
              <a:gd name="connsiteX5" fmla="*/ 581025 w 581025"/>
              <a:gd name="connsiteY5" fmla="*/ 2574925 h 2574925"/>
              <a:gd name="connsiteX0" fmla="*/ 0 w 561975"/>
              <a:gd name="connsiteY0" fmla="*/ 0 h 2571115"/>
              <a:gd name="connsiteX1" fmla="*/ 107950 w 561975"/>
              <a:gd name="connsiteY1" fmla="*/ 126365 h 2571115"/>
              <a:gd name="connsiteX2" fmla="*/ 254000 w 561975"/>
              <a:gd name="connsiteY2" fmla="*/ 434340 h 2571115"/>
              <a:gd name="connsiteX3" fmla="*/ 387350 w 561975"/>
              <a:gd name="connsiteY3" fmla="*/ 916940 h 2571115"/>
              <a:gd name="connsiteX4" fmla="*/ 488950 w 561975"/>
              <a:gd name="connsiteY4" fmla="*/ 1631315 h 2571115"/>
              <a:gd name="connsiteX5" fmla="*/ 561975 w 561975"/>
              <a:gd name="connsiteY5" fmla="*/ 2571115 h 257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975" h="2571115">
                <a:moveTo>
                  <a:pt x="0" y="0"/>
                </a:moveTo>
                <a:cubicBezTo>
                  <a:pt x="40746" y="28575"/>
                  <a:pt x="65617" y="53975"/>
                  <a:pt x="107950" y="126365"/>
                </a:cubicBezTo>
                <a:cubicBezTo>
                  <a:pt x="150283" y="198755"/>
                  <a:pt x="207433" y="302577"/>
                  <a:pt x="254000" y="434340"/>
                </a:cubicBezTo>
                <a:cubicBezTo>
                  <a:pt x="300567" y="566103"/>
                  <a:pt x="348192" y="717444"/>
                  <a:pt x="387350" y="916940"/>
                </a:cubicBezTo>
                <a:cubicBezTo>
                  <a:pt x="426508" y="1116436"/>
                  <a:pt x="459846" y="1355619"/>
                  <a:pt x="488950" y="1631315"/>
                </a:cubicBezTo>
                <a:cubicBezTo>
                  <a:pt x="518054" y="1907011"/>
                  <a:pt x="545571" y="2395432"/>
                  <a:pt x="561975" y="257111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6A586D4-F1B8-66FB-B8A1-6708839FD80A}"/>
              </a:ext>
            </a:extLst>
          </p:cNvPr>
          <p:cNvSpPr/>
          <p:nvPr/>
        </p:nvSpPr>
        <p:spPr>
          <a:xfrm>
            <a:off x="3076576" y="2333626"/>
            <a:ext cx="149233" cy="2387600"/>
          </a:xfrm>
          <a:custGeom>
            <a:avLst/>
            <a:gdLst>
              <a:gd name="connsiteX0" fmla="*/ 47625 w 169039"/>
              <a:gd name="connsiteY0" fmla="*/ 0 h 2349500"/>
              <a:gd name="connsiteX1" fmla="*/ 139700 w 169039"/>
              <a:gd name="connsiteY1" fmla="*/ 139700 h 2349500"/>
              <a:gd name="connsiteX2" fmla="*/ 168275 w 169039"/>
              <a:gd name="connsiteY2" fmla="*/ 415925 h 2349500"/>
              <a:gd name="connsiteX3" fmla="*/ 158750 w 169039"/>
              <a:gd name="connsiteY3" fmla="*/ 889000 h 2349500"/>
              <a:gd name="connsiteX4" fmla="*/ 136525 w 169039"/>
              <a:gd name="connsiteY4" fmla="*/ 1435100 h 2349500"/>
              <a:gd name="connsiteX5" fmla="*/ 79375 w 169039"/>
              <a:gd name="connsiteY5" fmla="*/ 1981200 h 2349500"/>
              <a:gd name="connsiteX6" fmla="*/ 0 w 169039"/>
              <a:gd name="connsiteY6" fmla="*/ 2349500 h 2349500"/>
              <a:gd name="connsiteX0" fmla="*/ 47625 w 194495"/>
              <a:gd name="connsiteY0" fmla="*/ 0 h 2349500"/>
              <a:gd name="connsiteX1" fmla="*/ 139700 w 194495"/>
              <a:gd name="connsiteY1" fmla="*/ 139700 h 2349500"/>
              <a:gd name="connsiteX2" fmla="*/ 168275 w 194495"/>
              <a:gd name="connsiteY2" fmla="*/ 415925 h 2349500"/>
              <a:gd name="connsiteX3" fmla="*/ 193675 w 194495"/>
              <a:gd name="connsiteY3" fmla="*/ 895350 h 2349500"/>
              <a:gd name="connsiteX4" fmla="*/ 136525 w 194495"/>
              <a:gd name="connsiteY4" fmla="*/ 1435100 h 2349500"/>
              <a:gd name="connsiteX5" fmla="*/ 79375 w 194495"/>
              <a:gd name="connsiteY5" fmla="*/ 1981200 h 2349500"/>
              <a:gd name="connsiteX6" fmla="*/ 0 w 194495"/>
              <a:gd name="connsiteY6" fmla="*/ 2349500 h 2349500"/>
              <a:gd name="connsiteX0" fmla="*/ 47625 w 193675"/>
              <a:gd name="connsiteY0" fmla="*/ 0 h 2349500"/>
              <a:gd name="connsiteX1" fmla="*/ 139700 w 193675"/>
              <a:gd name="connsiteY1" fmla="*/ 139700 h 2349500"/>
              <a:gd name="connsiteX2" fmla="*/ 168275 w 193675"/>
              <a:gd name="connsiteY2" fmla="*/ 415925 h 2349500"/>
              <a:gd name="connsiteX3" fmla="*/ 193675 w 193675"/>
              <a:gd name="connsiteY3" fmla="*/ 895350 h 2349500"/>
              <a:gd name="connsiteX4" fmla="*/ 168275 w 193675"/>
              <a:gd name="connsiteY4" fmla="*/ 1463675 h 2349500"/>
              <a:gd name="connsiteX5" fmla="*/ 79375 w 193675"/>
              <a:gd name="connsiteY5" fmla="*/ 1981200 h 2349500"/>
              <a:gd name="connsiteX6" fmla="*/ 0 w 193675"/>
              <a:gd name="connsiteY6" fmla="*/ 2349500 h 2349500"/>
              <a:gd name="connsiteX0" fmla="*/ 47625 w 193675"/>
              <a:gd name="connsiteY0" fmla="*/ 0 h 2349500"/>
              <a:gd name="connsiteX1" fmla="*/ 139700 w 193675"/>
              <a:gd name="connsiteY1" fmla="*/ 139700 h 2349500"/>
              <a:gd name="connsiteX2" fmla="*/ 168275 w 193675"/>
              <a:gd name="connsiteY2" fmla="*/ 415925 h 2349500"/>
              <a:gd name="connsiteX3" fmla="*/ 193675 w 193675"/>
              <a:gd name="connsiteY3" fmla="*/ 895350 h 2349500"/>
              <a:gd name="connsiteX4" fmla="*/ 168275 w 193675"/>
              <a:gd name="connsiteY4" fmla="*/ 1463675 h 2349500"/>
              <a:gd name="connsiteX5" fmla="*/ 114300 w 193675"/>
              <a:gd name="connsiteY5" fmla="*/ 1946275 h 2349500"/>
              <a:gd name="connsiteX6" fmla="*/ 0 w 193675"/>
              <a:gd name="connsiteY6" fmla="*/ 2349500 h 2349500"/>
              <a:gd name="connsiteX0" fmla="*/ 47625 w 196858"/>
              <a:gd name="connsiteY0" fmla="*/ 0 h 2349500"/>
              <a:gd name="connsiteX1" fmla="*/ 139700 w 196858"/>
              <a:gd name="connsiteY1" fmla="*/ 139700 h 2349500"/>
              <a:gd name="connsiteX2" fmla="*/ 190500 w 196858"/>
              <a:gd name="connsiteY2" fmla="*/ 400050 h 2349500"/>
              <a:gd name="connsiteX3" fmla="*/ 193675 w 196858"/>
              <a:gd name="connsiteY3" fmla="*/ 895350 h 2349500"/>
              <a:gd name="connsiteX4" fmla="*/ 168275 w 196858"/>
              <a:gd name="connsiteY4" fmla="*/ 1463675 h 2349500"/>
              <a:gd name="connsiteX5" fmla="*/ 114300 w 196858"/>
              <a:gd name="connsiteY5" fmla="*/ 1946275 h 2349500"/>
              <a:gd name="connsiteX6" fmla="*/ 0 w 196858"/>
              <a:gd name="connsiteY6" fmla="*/ 2349500 h 2349500"/>
              <a:gd name="connsiteX0" fmla="*/ 15875 w 165108"/>
              <a:gd name="connsiteY0" fmla="*/ 0 h 2365375"/>
              <a:gd name="connsiteX1" fmla="*/ 107950 w 165108"/>
              <a:gd name="connsiteY1" fmla="*/ 139700 h 2365375"/>
              <a:gd name="connsiteX2" fmla="*/ 158750 w 165108"/>
              <a:gd name="connsiteY2" fmla="*/ 400050 h 2365375"/>
              <a:gd name="connsiteX3" fmla="*/ 161925 w 165108"/>
              <a:gd name="connsiteY3" fmla="*/ 895350 h 2365375"/>
              <a:gd name="connsiteX4" fmla="*/ 136525 w 165108"/>
              <a:gd name="connsiteY4" fmla="*/ 1463675 h 2365375"/>
              <a:gd name="connsiteX5" fmla="*/ 82550 w 165108"/>
              <a:gd name="connsiteY5" fmla="*/ 1946275 h 2365375"/>
              <a:gd name="connsiteX6" fmla="*/ 0 w 165108"/>
              <a:gd name="connsiteY6" fmla="*/ 2365375 h 2365375"/>
              <a:gd name="connsiteX0" fmla="*/ 0 w 149233"/>
              <a:gd name="connsiteY0" fmla="*/ 0 h 2387600"/>
              <a:gd name="connsiteX1" fmla="*/ 92075 w 149233"/>
              <a:gd name="connsiteY1" fmla="*/ 139700 h 2387600"/>
              <a:gd name="connsiteX2" fmla="*/ 142875 w 149233"/>
              <a:gd name="connsiteY2" fmla="*/ 400050 h 2387600"/>
              <a:gd name="connsiteX3" fmla="*/ 146050 w 149233"/>
              <a:gd name="connsiteY3" fmla="*/ 895350 h 2387600"/>
              <a:gd name="connsiteX4" fmla="*/ 120650 w 149233"/>
              <a:gd name="connsiteY4" fmla="*/ 1463675 h 2387600"/>
              <a:gd name="connsiteX5" fmla="*/ 66675 w 149233"/>
              <a:gd name="connsiteY5" fmla="*/ 1946275 h 2387600"/>
              <a:gd name="connsiteX6" fmla="*/ 3175 w 149233"/>
              <a:gd name="connsiteY6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233" h="2387600">
                <a:moveTo>
                  <a:pt x="0" y="0"/>
                </a:moveTo>
                <a:cubicBezTo>
                  <a:pt x="35983" y="35189"/>
                  <a:pt x="68263" y="73025"/>
                  <a:pt x="92075" y="139700"/>
                </a:cubicBezTo>
                <a:cubicBezTo>
                  <a:pt x="115888" y="206375"/>
                  <a:pt x="133879" y="274108"/>
                  <a:pt x="142875" y="400050"/>
                </a:cubicBezTo>
                <a:cubicBezTo>
                  <a:pt x="151871" y="525992"/>
                  <a:pt x="149754" y="718079"/>
                  <a:pt x="146050" y="895350"/>
                </a:cubicBezTo>
                <a:cubicBezTo>
                  <a:pt x="142346" y="1072621"/>
                  <a:pt x="133879" y="1288521"/>
                  <a:pt x="120650" y="1463675"/>
                </a:cubicBezTo>
                <a:cubicBezTo>
                  <a:pt x="107421" y="1638829"/>
                  <a:pt x="89429" y="1793875"/>
                  <a:pt x="66675" y="1946275"/>
                </a:cubicBezTo>
                <a:cubicBezTo>
                  <a:pt x="43921" y="2098675"/>
                  <a:pt x="31485" y="2279650"/>
                  <a:pt x="3175" y="238760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012F031-29B9-ED4B-700F-E0135C54CE43}"/>
              </a:ext>
            </a:extLst>
          </p:cNvPr>
          <p:cNvSpPr/>
          <p:nvPr/>
        </p:nvSpPr>
        <p:spPr>
          <a:xfrm>
            <a:off x="2714625" y="2460625"/>
            <a:ext cx="333413" cy="1974850"/>
          </a:xfrm>
          <a:custGeom>
            <a:avLst/>
            <a:gdLst>
              <a:gd name="connsiteX0" fmla="*/ 327025 w 368338"/>
              <a:gd name="connsiteY0" fmla="*/ 0 h 1955800"/>
              <a:gd name="connsiteX1" fmla="*/ 368300 w 368338"/>
              <a:gd name="connsiteY1" fmla="*/ 136525 h 1955800"/>
              <a:gd name="connsiteX2" fmla="*/ 320675 w 368338"/>
              <a:gd name="connsiteY2" fmla="*/ 558800 h 1955800"/>
              <a:gd name="connsiteX3" fmla="*/ 231775 w 368338"/>
              <a:gd name="connsiteY3" fmla="*/ 1120775 h 1955800"/>
              <a:gd name="connsiteX4" fmla="*/ 0 w 368338"/>
              <a:gd name="connsiteY4" fmla="*/ 1955800 h 1955800"/>
              <a:gd name="connsiteX0" fmla="*/ 292100 w 333413"/>
              <a:gd name="connsiteY0" fmla="*/ 0 h 1974850"/>
              <a:gd name="connsiteX1" fmla="*/ 333375 w 333413"/>
              <a:gd name="connsiteY1" fmla="*/ 136525 h 1974850"/>
              <a:gd name="connsiteX2" fmla="*/ 285750 w 333413"/>
              <a:gd name="connsiteY2" fmla="*/ 558800 h 1974850"/>
              <a:gd name="connsiteX3" fmla="*/ 196850 w 333413"/>
              <a:gd name="connsiteY3" fmla="*/ 1120775 h 1974850"/>
              <a:gd name="connsiteX4" fmla="*/ 0 w 333413"/>
              <a:gd name="connsiteY4" fmla="*/ 1974850 h 197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413" h="1974850">
                <a:moveTo>
                  <a:pt x="292100" y="0"/>
                </a:moveTo>
                <a:cubicBezTo>
                  <a:pt x="313266" y="21696"/>
                  <a:pt x="334433" y="43392"/>
                  <a:pt x="333375" y="136525"/>
                </a:cubicBezTo>
                <a:cubicBezTo>
                  <a:pt x="332317" y="229658"/>
                  <a:pt x="308504" y="394758"/>
                  <a:pt x="285750" y="558800"/>
                </a:cubicBezTo>
                <a:cubicBezTo>
                  <a:pt x="262996" y="722842"/>
                  <a:pt x="250296" y="887942"/>
                  <a:pt x="196850" y="1120775"/>
                </a:cubicBezTo>
                <a:cubicBezTo>
                  <a:pt x="143404" y="1353608"/>
                  <a:pt x="89164" y="1673754"/>
                  <a:pt x="0" y="197485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F8A3C0A-2A3F-DADF-7E1C-983BF8F791B1}"/>
              </a:ext>
            </a:extLst>
          </p:cNvPr>
          <p:cNvSpPr/>
          <p:nvPr/>
        </p:nvSpPr>
        <p:spPr>
          <a:xfrm>
            <a:off x="3537744" y="1939926"/>
            <a:ext cx="2828131" cy="2498725"/>
          </a:xfrm>
          <a:custGeom>
            <a:avLst/>
            <a:gdLst>
              <a:gd name="connsiteX0" fmla="*/ 0 w 2879725"/>
              <a:gd name="connsiteY0" fmla="*/ 0 h 2524125"/>
              <a:gd name="connsiteX1" fmla="*/ 228600 w 2879725"/>
              <a:gd name="connsiteY1" fmla="*/ 38100 h 2524125"/>
              <a:gd name="connsiteX2" fmla="*/ 498475 w 2879725"/>
              <a:gd name="connsiteY2" fmla="*/ 142875 h 2524125"/>
              <a:gd name="connsiteX3" fmla="*/ 860425 w 2879725"/>
              <a:gd name="connsiteY3" fmla="*/ 35242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860425 w 2879725"/>
              <a:gd name="connsiteY3" fmla="*/ 35242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006475 w 2879725"/>
              <a:gd name="connsiteY3" fmla="*/ 384175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57350 w 2879725"/>
              <a:gd name="connsiteY4" fmla="*/ 1000125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85925 w 2879725"/>
              <a:gd name="connsiteY4" fmla="*/ 971550 h 2524125"/>
              <a:gd name="connsiteX5" fmla="*/ 2609850 w 2879725"/>
              <a:gd name="connsiteY5" fmla="*/ 212407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955675 w 2879725"/>
              <a:gd name="connsiteY3" fmla="*/ 368300 h 2524125"/>
              <a:gd name="connsiteX4" fmla="*/ 1685925 w 2879725"/>
              <a:gd name="connsiteY4" fmla="*/ 971550 h 2524125"/>
              <a:gd name="connsiteX5" fmla="*/ 2409825 w 2879725"/>
              <a:gd name="connsiteY5" fmla="*/ 180022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117600 w 2879725"/>
              <a:gd name="connsiteY3" fmla="*/ 458788 h 2524125"/>
              <a:gd name="connsiteX4" fmla="*/ 1685925 w 2879725"/>
              <a:gd name="connsiteY4" fmla="*/ 971550 h 2524125"/>
              <a:gd name="connsiteX5" fmla="*/ 2409825 w 2879725"/>
              <a:gd name="connsiteY5" fmla="*/ 1800225 h 2524125"/>
              <a:gd name="connsiteX6" fmla="*/ 2879725 w 2879725"/>
              <a:gd name="connsiteY6" fmla="*/ 2524125 h 2524125"/>
              <a:gd name="connsiteX0" fmla="*/ 0 w 2879725"/>
              <a:gd name="connsiteY0" fmla="*/ 0 h 2524125"/>
              <a:gd name="connsiteX1" fmla="*/ 219075 w 2879725"/>
              <a:gd name="connsiteY1" fmla="*/ 47625 h 2524125"/>
              <a:gd name="connsiteX2" fmla="*/ 498475 w 2879725"/>
              <a:gd name="connsiteY2" fmla="*/ 142875 h 2524125"/>
              <a:gd name="connsiteX3" fmla="*/ 1117600 w 2879725"/>
              <a:gd name="connsiteY3" fmla="*/ 458788 h 2524125"/>
              <a:gd name="connsiteX4" fmla="*/ 1776412 w 2879725"/>
              <a:gd name="connsiteY4" fmla="*/ 1028700 h 2524125"/>
              <a:gd name="connsiteX5" fmla="*/ 2409825 w 2879725"/>
              <a:gd name="connsiteY5" fmla="*/ 1800225 h 2524125"/>
              <a:gd name="connsiteX6" fmla="*/ 2879725 w 2879725"/>
              <a:gd name="connsiteY6" fmla="*/ 2524125 h 2524125"/>
              <a:gd name="connsiteX0" fmla="*/ 0 w 2835275"/>
              <a:gd name="connsiteY0" fmla="*/ 0 h 2508250"/>
              <a:gd name="connsiteX1" fmla="*/ 174625 w 2835275"/>
              <a:gd name="connsiteY1" fmla="*/ 31750 h 2508250"/>
              <a:gd name="connsiteX2" fmla="*/ 454025 w 2835275"/>
              <a:gd name="connsiteY2" fmla="*/ 127000 h 2508250"/>
              <a:gd name="connsiteX3" fmla="*/ 1073150 w 2835275"/>
              <a:gd name="connsiteY3" fmla="*/ 442913 h 2508250"/>
              <a:gd name="connsiteX4" fmla="*/ 1731962 w 2835275"/>
              <a:gd name="connsiteY4" fmla="*/ 1012825 h 2508250"/>
              <a:gd name="connsiteX5" fmla="*/ 2365375 w 2835275"/>
              <a:gd name="connsiteY5" fmla="*/ 1784350 h 2508250"/>
              <a:gd name="connsiteX6" fmla="*/ 2835275 w 2835275"/>
              <a:gd name="connsiteY6" fmla="*/ 2508250 h 2508250"/>
              <a:gd name="connsiteX0" fmla="*/ 0 w 2828131"/>
              <a:gd name="connsiteY0" fmla="*/ 0 h 2498725"/>
              <a:gd name="connsiteX1" fmla="*/ 167481 w 2828131"/>
              <a:gd name="connsiteY1" fmla="*/ 22225 h 2498725"/>
              <a:gd name="connsiteX2" fmla="*/ 446881 w 2828131"/>
              <a:gd name="connsiteY2" fmla="*/ 117475 h 2498725"/>
              <a:gd name="connsiteX3" fmla="*/ 1066006 w 2828131"/>
              <a:gd name="connsiteY3" fmla="*/ 433388 h 2498725"/>
              <a:gd name="connsiteX4" fmla="*/ 1724818 w 2828131"/>
              <a:gd name="connsiteY4" fmla="*/ 1003300 h 2498725"/>
              <a:gd name="connsiteX5" fmla="*/ 2358231 w 2828131"/>
              <a:gd name="connsiteY5" fmla="*/ 1774825 h 2498725"/>
              <a:gd name="connsiteX6" fmla="*/ 2828131 w 2828131"/>
              <a:gd name="connsiteY6" fmla="*/ 2498725 h 2498725"/>
              <a:gd name="connsiteX0" fmla="*/ 0 w 2828131"/>
              <a:gd name="connsiteY0" fmla="*/ 0 h 2498725"/>
              <a:gd name="connsiteX1" fmla="*/ 446881 w 2828131"/>
              <a:gd name="connsiteY1" fmla="*/ 117475 h 2498725"/>
              <a:gd name="connsiteX2" fmla="*/ 1066006 w 2828131"/>
              <a:gd name="connsiteY2" fmla="*/ 433388 h 2498725"/>
              <a:gd name="connsiteX3" fmla="*/ 1724818 w 2828131"/>
              <a:gd name="connsiteY3" fmla="*/ 1003300 h 2498725"/>
              <a:gd name="connsiteX4" fmla="*/ 2358231 w 2828131"/>
              <a:gd name="connsiteY4" fmla="*/ 1774825 h 2498725"/>
              <a:gd name="connsiteX5" fmla="*/ 2828131 w 2828131"/>
              <a:gd name="connsiteY5" fmla="*/ 2498725 h 249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8131" h="2498725">
                <a:moveTo>
                  <a:pt x="0" y="0"/>
                </a:moveTo>
                <a:cubicBezTo>
                  <a:pt x="93100" y="24474"/>
                  <a:pt x="269213" y="45244"/>
                  <a:pt x="446881" y="117475"/>
                </a:cubicBezTo>
                <a:cubicBezTo>
                  <a:pt x="624549" y="189706"/>
                  <a:pt x="853017" y="285751"/>
                  <a:pt x="1066006" y="433388"/>
                </a:cubicBezTo>
                <a:cubicBezTo>
                  <a:pt x="1278995" y="581025"/>
                  <a:pt x="1509447" y="779727"/>
                  <a:pt x="1724818" y="1003300"/>
                </a:cubicBezTo>
                <a:cubicBezTo>
                  <a:pt x="1940189" y="1226873"/>
                  <a:pt x="2154502" y="1520825"/>
                  <a:pt x="2358231" y="1774825"/>
                </a:cubicBezTo>
                <a:cubicBezTo>
                  <a:pt x="2561960" y="2028825"/>
                  <a:pt x="2795058" y="2425700"/>
                  <a:pt x="2828131" y="2498725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4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1">
              <a:lumMod val="65000"/>
              <a:lumOff val="3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9FE5F7-F69F-F3AC-8D0A-A015D19A4E09}"/>
              </a:ext>
            </a:extLst>
          </p:cNvPr>
          <p:cNvGrpSpPr/>
          <p:nvPr/>
        </p:nvGrpSpPr>
        <p:grpSpPr>
          <a:xfrm>
            <a:off x="1333500" y="2486025"/>
            <a:ext cx="1733550" cy="1733550"/>
            <a:chOff x="1333500" y="2486025"/>
            <a:chExt cx="1733550" cy="17335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A740BE1-607F-4FE8-62C8-E2C0812AB4E5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18A7E6-B79B-A95E-EA18-B180AF975F51}"/>
                </a:ext>
              </a:extLst>
            </p:cNvPr>
            <p:cNvSpPr txBox="1"/>
            <p:nvPr/>
          </p:nvSpPr>
          <p:spPr>
            <a:xfrm>
              <a:off x="1822904" y="2837543"/>
              <a:ext cx="754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7F2C74-B758-BCCE-8BAD-62052EAD2FCC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打开冰箱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F2547C-837F-3B95-F6BE-FF6F1AD7EAAB}"/>
              </a:ext>
            </a:extLst>
          </p:cNvPr>
          <p:cNvGrpSpPr/>
          <p:nvPr/>
        </p:nvGrpSpPr>
        <p:grpSpPr>
          <a:xfrm>
            <a:off x="3902518" y="2496911"/>
            <a:ext cx="1733550" cy="1733550"/>
            <a:chOff x="1333500" y="2486025"/>
            <a:chExt cx="1733550" cy="17335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EE5DE1D-E78F-70E5-B595-14B5EABE2A0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35A96CC-5287-B5BF-0F18-D66467389931}"/>
                </a:ext>
              </a:extLst>
            </p:cNvPr>
            <p:cNvSpPr txBox="1"/>
            <p:nvPr/>
          </p:nvSpPr>
          <p:spPr>
            <a:xfrm>
              <a:off x="1793840" y="2832711"/>
              <a:ext cx="917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BC9A58-60EE-E369-D9FC-EB7614346783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拿出蚂蚁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3E0500-15E3-9D46-1DD0-F532A13D0745}"/>
              </a:ext>
            </a:extLst>
          </p:cNvPr>
          <p:cNvGrpSpPr/>
          <p:nvPr/>
        </p:nvGrpSpPr>
        <p:grpSpPr>
          <a:xfrm>
            <a:off x="6471536" y="2486025"/>
            <a:ext cx="1733550" cy="1733550"/>
            <a:chOff x="1333500" y="2486025"/>
            <a:chExt cx="1733550" cy="173355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915BF69-27AB-6177-F189-474B594F914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43265F-F985-5005-B459-F76A71CB0415}"/>
                </a:ext>
              </a:extLst>
            </p:cNvPr>
            <p:cNvSpPr txBox="1"/>
            <p:nvPr/>
          </p:nvSpPr>
          <p:spPr>
            <a:xfrm>
              <a:off x="1803340" y="2837543"/>
              <a:ext cx="94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DEB291-258B-9B11-D5E4-953C8DAEFD32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放进大象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D72C6C-ACA4-BCAE-FAAE-756E51B5A335}"/>
              </a:ext>
            </a:extLst>
          </p:cNvPr>
          <p:cNvGrpSpPr/>
          <p:nvPr/>
        </p:nvGrpSpPr>
        <p:grpSpPr>
          <a:xfrm>
            <a:off x="9040554" y="2496911"/>
            <a:ext cx="1733550" cy="1733550"/>
            <a:chOff x="1333500" y="2486025"/>
            <a:chExt cx="1733550" cy="173355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BDEDFB3-D5D5-2F3F-963B-B4472210B2CA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4AB7D0-F312-5F87-E062-84F8C0062A00}"/>
                </a:ext>
              </a:extLst>
            </p:cNvPr>
            <p:cNvSpPr txBox="1"/>
            <p:nvPr/>
          </p:nvSpPr>
          <p:spPr>
            <a:xfrm>
              <a:off x="1804263" y="2826656"/>
              <a:ext cx="94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CC79D7-B955-3317-504D-DED281548A25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关上冰箱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D766417-C60C-88CC-2822-F2AF0229F40E}"/>
              </a:ext>
            </a:extLst>
          </p:cNvPr>
          <p:cNvSpPr/>
          <p:nvPr/>
        </p:nvSpPr>
        <p:spPr>
          <a:xfrm>
            <a:off x="3279891" y="3202367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80D9591-22AD-804E-9BBD-40FC9C558959}"/>
              </a:ext>
            </a:extLst>
          </p:cNvPr>
          <p:cNvSpPr/>
          <p:nvPr/>
        </p:nvSpPr>
        <p:spPr>
          <a:xfrm>
            <a:off x="5820752" y="3185250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0C237FE-9493-3902-CB0C-0BA888FE0E9D}"/>
              </a:ext>
            </a:extLst>
          </p:cNvPr>
          <p:cNvSpPr/>
          <p:nvPr/>
        </p:nvSpPr>
        <p:spPr>
          <a:xfrm>
            <a:off x="8412381" y="3185249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E9D275-C5BA-EC2A-826E-C1C5DC1E5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066137"/>
              </p:ext>
            </p:extLst>
          </p:nvPr>
        </p:nvGraphicFramePr>
        <p:xfrm>
          <a:off x="393700" y="88900"/>
          <a:ext cx="3606800" cy="3541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EE6E9-0199-2A01-96DB-10F2F589DEB0}"/>
              </a:ext>
            </a:extLst>
          </p:cNvPr>
          <p:cNvSpPr/>
          <p:nvPr/>
        </p:nvSpPr>
        <p:spPr>
          <a:xfrm>
            <a:off x="2950361" y="672733"/>
            <a:ext cx="5512533" cy="551253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BDE07DA-4B5E-2716-10A8-9984D78E8DCA}"/>
              </a:ext>
            </a:extLst>
          </p:cNvPr>
          <p:cNvCxnSpPr>
            <a:cxnSpLocks/>
          </p:cNvCxnSpPr>
          <p:nvPr/>
        </p:nvCxnSpPr>
        <p:spPr>
          <a:xfrm flipH="1">
            <a:off x="4933628" y="2284551"/>
            <a:ext cx="15744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4F7CC16-0F2D-041A-A106-43302BBE678A}"/>
              </a:ext>
            </a:extLst>
          </p:cNvPr>
          <p:cNvCxnSpPr>
            <a:cxnSpLocks/>
          </p:cNvCxnSpPr>
          <p:nvPr/>
        </p:nvCxnSpPr>
        <p:spPr>
          <a:xfrm flipH="1">
            <a:off x="4328495" y="3455800"/>
            <a:ext cx="275626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04D7896-B1C2-A404-DD6E-342EB2E81AE5}"/>
              </a:ext>
            </a:extLst>
          </p:cNvPr>
          <p:cNvCxnSpPr>
            <a:cxnSpLocks/>
          </p:cNvCxnSpPr>
          <p:nvPr/>
        </p:nvCxnSpPr>
        <p:spPr>
          <a:xfrm flipH="1">
            <a:off x="3694145" y="4722082"/>
            <a:ext cx="402465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557E4DC-5647-ED55-B304-46923BA94D6F}"/>
              </a:ext>
            </a:extLst>
          </p:cNvPr>
          <p:cNvSpPr txBox="1"/>
          <p:nvPr/>
        </p:nvSpPr>
        <p:spPr>
          <a:xfrm>
            <a:off x="5290281" y="1473742"/>
            <a:ext cx="94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婆罗门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F5248B9-DDAF-97D0-2F80-6EC41143D2D2}"/>
              </a:ext>
            </a:extLst>
          </p:cNvPr>
          <p:cNvSpPr txBox="1"/>
          <p:nvPr/>
        </p:nvSpPr>
        <p:spPr>
          <a:xfrm>
            <a:off x="5277830" y="2624192"/>
            <a:ext cx="101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kern="1200" dirty="0">
                <a:solidFill>
                  <a:schemeClr val="bg1"/>
                </a:solidFill>
              </a:rPr>
              <a:t>刹帝利</a:t>
            </a:r>
            <a:endParaRPr lang="zh-CN" altLang="en-US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DF34F24-3EEA-AACE-7768-2181AC4F698B}"/>
              </a:ext>
            </a:extLst>
          </p:cNvPr>
          <p:cNvSpPr txBox="1"/>
          <p:nvPr/>
        </p:nvSpPr>
        <p:spPr>
          <a:xfrm>
            <a:off x="5258774" y="3880106"/>
            <a:ext cx="113582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1" i="0" kern="1200" dirty="0">
                <a:solidFill>
                  <a:schemeClr val="bg1"/>
                </a:solidFill>
              </a:rPr>
              <a:t>吠舍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27A3AFB-7233-D43D-38E3-3A7C1E6489AE}"/>
              </a:ext>
            </a:extLst>
          </p:cNvPr>
          <p:cNvSpPr txBox="1"/>
          <p:nvPr/>
        </p:nvSpPr>
        <p:spPr>
          <a:xfrm>
            <a:off x="5228174" y="5129071"/>
            <a:ext cx="127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首陀罗</a:t>
            </a:r>
            <a:endParaRPr lang="zh-CN" altLang="en-US" b="1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6109D58-E336-F4DE-50DD-7198DB4471C7}"/>
              </a:ext>
            </a:extLst>
          </p:cNvPr>
          <p:cNvSpPr/>
          <p:nvPr/>
        </p:nvSpPr>
        <p:spPr>
          <a:xfrm>
            <a:off x="6132027" y="1226740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kern="1200" dirty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A02C444-216F-59D1-AE92-9B4D125EEBBE}"/>
              </a:ext>
            </a:extLst>
          </p:cNvPr>
          <p:cNvSpPr/>
          <p:nvPr/>
        </p:nvSpPr>
        <p:spPr>
          <a:xfrm>
            <a:off x="6132028" y="2431627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0" i="0" kern="1200" dirty="0">
                <a:solidFill>
                  <a:schemeClr val="bg1"/>
                </a:solidFill>
              </a:rPr>
              <a:t>       </a:t>
            </a: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B3A5E3A-0595-1BC7-458A-61A7F50603A8}"/>
              </a:ext>
            </a:extLst>
          </p:cNvPr>
          <p:cNvSpPr/>
          <p:nvPr/>
        </p:nvSpPr>
        <p:spPr>
          <a:xfrm>
            <a:off x="6132027" y="3636515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961E21-8981-5478-1A8D-C57718DF3F1A}"/>
              </a:ext>
            </a:extLst>
          </p:cNvPr>
          <p:cNvSpPr/>
          <p:nvPr/>
        </p:nvSpPr>
        <p:spPr>
          <a:xfrm>
            <a:off x="6132027" y="4910889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3AA3A09-74FA-538E-800E-F3A5B9F108FF}"/>
              </a:ext>
            </a:extLst>
          </p:cNvPr>
          <p:cNvSpPr/>
          <p:nvPr/>
        </p:nvSpPr>
        <p:spPr>
          <a:xfrm>
            <a:off x="6295642" y="1255847"/>
            <a:ext cx="813114" cy="8131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0427FEA-C504-090A-9BF3-D4A68C7B2734}"/>
              </a:ext>
            </a:extLst>
          </p:cNvPr>
          <p:cNvSpPr/>
          <p:nvPr/>
        </p:nvSpPr>
        <p:spPr>
          <a:xfrm>
            <a:off x="6295642" y="2453043"/>
            <a:ext cx="813114" cy="81311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93C6954-9049-CB8F-E750-345804E1CB0F}"/>
              </a:ext>
            </a:extLst>
          </p:cNvPr>
          <p:cNvSpPr/>
          <p:nvPr/>
        </p:nvSpPr>
        <p:spPr>
          <a:xfrm>
            <a:off x="6295642" y="3668984"/>
            <a:ext cx="813114" cy="81311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C7851ED-A6AD-731D-77C9-A94203C5B334}"/>
              </a:ext>
            </a:extLst>
          </p:cNvPr>
          <p:cNvSpPr/>
          <p:nvPr/>
        </p:nvSpPr>
        <p:spPr>
          <a:xfrm>
            <a:off x="6295642" y="4937088"/>
            <a:ext cx="813114" cy="81311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5D7BFD9-F302-4A7F-0357-0E789BFD7FD9}"/>
              </a:ext>
            </a:extLst>
          </p:cNvPr>
          <p:cNvSpPr txBox="1"/>
          <p:nvPr/>
        </p:nvSpPr>
        <p:spPr>
          <a:xfrm>
            <a:off x="7106196" y="1335522"/>
            <a:ext cx="34963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婆罗门是印度最高阶层的种姓，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通常从事宗教、祭司、学者等工作。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他们被认为是吠陀经典的保持者和传承者。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2F6C96-2D9E-3B05-3F35-0B16E58B6B08}"/>
              </a:ext>
            </a:extLst>
          </p:cNvPr>
          <p:cNvSpPr txBox="1"/>
          <p:nvPr/>
        </p:nvSpPr>
        <p:spPr>
          <a:xfrm>
            <a:off x="7106196" y="2472093"/>
            <a:ext cx="3604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勒伽是印度的军事和行政阶层，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负责维护社会秩序和保卫国家。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他们在印度社会中扮演着领导和统治的角色。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B2732B-A8E8-9CB0-8C19-921DC694BE95}"/>
              </a:ext>
            </a:extLst>
          </p:cNvPr>
          <p:cNvSpPr txBox="1"/>
          <p:nvPr/>
        </p:nvSpPr>
        <p:spPr>
          <a:xfrm>
            <a:off x="7105258" y="3717497"/>
            <a:ext cx="349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瓦伐主要从事商业、农业和商业活动，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是印度社会中的商人和农民。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他们负责提供社会的物质需求。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12C396-EBDA-5455-E5B4-08B2D4682750}"/>
              </a:ext>
            </a:extLst>
          </p:cNvPr>
          <p:cNvSpPr txBox="1"/>
          <p:nvPr/>
        </p:nvSpPr>
        <p:spPr>
          <a:xfrm>
            <a:off x="7105258" y="4993340"/>
            <a:ext cx="39908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苏达拉是社会中最低层的种姓，通常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从事体力劳动和服务职业。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他们社会地位较低，受到其他三个阶层支配。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3616C44-D24E-CFED-FF46-BE11A6B71989}"/>
              </a:ext>
            </a:extLst>
          </p:cNvPr>
          <p:cNvSpPr/>
          <p:nvPr/>
        </p:nvSpPr>
        <p:spPr>
          <a:xfrm>
            <a:off x="10449380" y="1335522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112C5BE-C681-E40D-674D-29BC48EAC0ED}"/>
              </a:ext>
            </a:extLst>
          </p:cNvPr>
          <p:cNvSpPr/>
          <p:nvPr/>
        </p:nvSpPr>
        <p:spPr>
          <a:xfrm>
            <a:off x="10449380" y="2529363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10CB89-2631-6D78-D73C-2C82E7D89A97}"/>
              </a:ext>
            </a:extLst>
          </p:cNvPr>
          <p:cNvSpPr/>
          <p:nvPr/>
        </p:nvSpPr>
        <p:spPr>
          <a:xfrm>
            <a:off x="10454384" y="3711728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B710B1D-5A61-3A5A-AC70-606670A7CE5E}"/>
              </a:ext>
            </a:extLst>
          </p:cNvPr>
          <p:cNvSpPr/>
          <p:nvPr/>
        </p:nvSpPr>
        <p:spPr>
          <a:xfrm>
            <a:off x="10449379" y="4980840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57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99F65B-103E-5415-E897-1D32FF5DEF8A}"/>
              </a:ext>
            </a:extLst>
          </p:cNvPr>
          <p:cNvSpPr/>
          <p:nvPr/>
        </p:nvSpPr>
        <p:spPr>
          <a:xfrm>
            <a:off x="4303485" y="1357085"/>
            <a:ext cx="3193143" cy="3193143"/>
          </a:xfrm>
          <a:prstGeom prst="ellipse">
            <a:avLst/>
          </a:prstGeom>
          <a:solidFill>
            <a:schemeClr val="tx1">
              <a:alpha val="49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03755-0748-05A8-FDDB-9A55024986DD}"/>
              </a:ext>
            </a:extLst>
          </p:cNvPr>
          <p:cNvSpPr txBox="1"/>
          <p:nvPr/>
        </p:nvSpPr>
        <p:spPr>
          <a:xfrm>
            <a:off x="4918239" y="2228671"/>
            <a:ext cx="283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字由芳华体" panose="00020600040101010101" pitchFamily="18" charset="-122"/>
                <a:ea typeface="字由芳华体" panose="00020600040101010101" pitchFamily="18" charset="-122"/>
              </a:rPr>
              <a:t>2023</a:t>
            </a:r>
            <a:endParaRPr lang="zh-CN" altLang="en-US" sz="7200" dirty="0">
              <a:solidFill>
                <a:schemeClr val="bg1"/>
              </a:solidFill>
              <a:latin typeface="字由芳华体" panose="00020600040101010101" pitchFamily="18" charset="-122"/>
              <a:ea typeface="字由芳华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5739D2-8691-BBA8-0224-28311531EA6D}"/>
              </a:ext>
            </a:extLst>
          </p:cNvPr>
          <p:cNvSpPr txBox="1"/>
          <p:nvPr/>
        </p:nvSpPr>
        <p:spPr>
          <a:xfrm>
            <a:off x="5108027" y="3344591"/>
            <a:ext cx="1866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年度工作报告</a:t>
            </a:r>
          </a:p>
        </p:txBody>
      </p:sp>
    </p:spTree>
    <p:extLst>
      <p:ext uri="{BB962C8B-B14F-4D97-AF65-F5344CB8AC3E}">
        <p14:creationId xmlns:p14="http://schemas.microsoft.com/office/powerpoint/2010/main" val="97457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06372B2-8838-118D-897F-2048AAD038A7}"/>
              </a:ext>
            </a:extLst>
          </p:cNvPr>
          <p:cNvSpPr/>
          <p:nvPr/>
        </p:nvSpPr>
        <p:spPr>
          <a:xfrm>
            <a:off x="986971" y="4703682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0E9EAE0-82E9-6B41-327C-8F7AFA0B7E11}"/>
              </a:ext>
            </a:extLst>
          </p:cNvPr>
          <p:cNvSpPr/>
          <p:nvPr/>
        </p:nvSpPr>
        <p:spPr>
          <a:xfrm>
            <a:off x="986971" y="2846441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D9E63E9-B886-E3DF-614E-E5662A5094E0}"/>
              </a:ext>
            </a:extLst>
          </p:cNvPr>
          <p:cNvSpPr/>
          <p:nvPr/>
        </p:nvSpPr>
        <p:spPr>
          <a:xfrm>
            <a:off x="986971" y="902678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1C46CF-7F54-9739-83B6-95C4CC30EEBE}"/>
              </a:ext>
            </a:extLst>
          </p:cNvPr>
          <p:cNvSpPr/>
          <p:nvPr/>
        </p:nvSpPr>
        <p:spPr>
          <a:xfrm>
            <a:off x="0" y="-9958"/>
            <a:ext cx="9383486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889FBA-530D-300F-4443-19C21B90977B}"/>
              </a:ext>
            </a:extLst>
          </p:cNvPr>
          <p:cNvGrpSpPr/>
          <p:nvPr/>
        </p:nvGrpSpPr>
        <p:grpSpPr>
          <a:xfrm>
            <a:off x="435386" y="902678"/>
            <a:ext cx="8229643" cy="5418294"/>
            <a:chOff x="435386" y="1127649"/>
            <a:chExt cx="8229643" cy="54182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AB3C590-5DB6-8EF4-2967-894E2E4E367F}"/>
                </a:ext>
              </a:extLst>
            </p:cNvPr>
            <p:cNvSpPr txBox="1"/>
            <p:nvPr/>
          </p:nvSpPr>
          <p:spPr>
            <a:xfrm>
              <a:off x="986971" y="1127649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商业智能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3B04B0-C280-0844-EF31-3D8AE23BF7A6}"/>
                </a:ext>
              </a:extLst>
            </p:cNvPr>
            <p:cNvSpPr txBox="1"/>
            <p:nvPr/>
          </p:nvSpPr>
          <p:spPr>
            <a:xfrm>
              <a:off x="986971" y="1589314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026EBD-604C-1282-D0C8-D43BBB60CE7D}"/>
                </a:ext>
              </a:extLst>
            </p:cNvPr>
            <p:cNvSpPr txBox="1"/>
            <p:nvPr/>
          </p:nvSpPr>
          <p:spPr>
            <a:xfrm>
              <a:off x="986971" y="3533077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08798B-A665-5679-F9FC-0F48AD300D91}"/>
                </a:ext>
              </a:extLst>
            </p:cNvPr>
            <p:cNvSpPr txBox="1"/>
            <p:nvPr/>
          </p:nvSpPr>
          <p:spPr>
            <a:xfrm>
              <a:off x="986971" y="3097824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BI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厂商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E2B5F09-AC42-4DAB-D9B6-415B44B3B1A1}"/>
                </a:ext>
              </a:extLst>
            </p:cNvPr>
            <p:cNvSpPr txBox="1"/>
            <p:nvPr/>
          </p:nvSpPr>
          <p:spPr>
            <a:xfrm>
              <a:off x="986971" y="5376392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90FF8D-6470-7470-E1C2-DE3A849B77B2}"/>
                </a:ext>
              </a:extLst>
            </p:cNvPr>
            <p:cNvSpPr txBox="1"/>
            <p:nvPr/>
          </p:nvSpPr>
          <p:spPr>
            <a:xfrm>
              <a:off x="986971" y="493346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商务功能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24A7FA-B3A1-FBFB-56CE-923AF22CA257}"/>
                </a:ext>
              </a:extLst>
            </p:cNvPr>
            <p:cNvSpPr/>
            <p:nvPr/>
          </p:nvSpPr>
          <p:spPr>
            <a:xfrm>
              <a:off x="562325" y="1310963"/>
              <a:ext cx="156462" cy="146362"/>
            </a:xfrm>
            <a:custGeom>
              <a:avLst/>
              <a:gdLst>
                <a:gd name="T0" fmla="*/ 289 w 5473"/>
                <a:gd name="T1" fmla="*/ 0 h 5127"/>
                <a:gd name="T2" fmla="*/ 0 w 5473"/>
                <a:gd name="T3" fmla="*/ 4838 h 5127"/>
                <a:gd name="T4" fmla="*/ 5184 w 5473"/>
                <a:gd name="T5" fmla="*/ 5127 h 5127"/>
                <a:gd name="T6" fmla="*/ 5473 w 5473"/>
                <a:gd name="T7" fmla="*/ 290 h 5127"/>
                <a:gd name="T8" fmla="*/ 1031 w 5473"/>
                <a:gd name="T9" fmla="*/ 4780 h 5127"/>
                <a:gd name="T10" fmla="*/ 231 w 5473"/>
                <a:gd name="T11" fmla="*/ 4100 h 5127"/>
                <a:gd name="T12" fmla="*/ 1031 w 5473"/>
                <a:gd name="T13" fmla="*/ 4780 h 5127"/>
                <a:gd name="T14" fmla="*/ 231 w 5473"/>
                <a:gd name="T15" fmla="*/ 3927 h 5127"/>
                <a:gd name="T16" fmla="*/ 1031 w 5473"/>
                <a:gd name="T17" fmla="*/ 3060 h 5127"/>
                <a:gd name="T18" fmla="*/ 1031 w 5473"/>
                <a:gd name="T19" fmla="*/ 2886 h 5127"/>
                <a:gd name="T20" fmla="*/ 231 w 5473"/>
                <a:gd name="T21" fmla="*/ 2077 h 5127"/>
                <a:gd name="T22" fmla="*/ 1031 w 5473"/>
                <a:gd name="T23" fmla="*/ 2886 h 5127"/>
                <a:gd name="T24" fmla="*/ 231 w 5473"/>
                <a:gd name="T25" fmla="*/ 1903 h 5127"/>
                <a:gd name="T26" fmla="*/ 1031 w 5473"/>
                <a:gd name="T27" fmla="*/ 1195 h 5127"/>
                <a:gd name="T28" fmla="*/ 2158 w 5473"/>
                <a:gd name="T29" fmla="*/ 4780 h 5127"/>
                <a:gd name="T30" fmla="*/ 1204 w 5473"/>
                <a:gd name="T31" fmla="*/ 4100 h 5127"/>
                <a:gd name="T32" fmla="*/ 2158 w 5473"/>
                <a:gd name="T33" fmla="*/ 4780 h 5127"/>
                <a:gd name="T34" fmla="*/ 1204 w 5473"/>
                <a:gd name="T35" fmla="*/ 3927 h 5127"/>
                <a:gd name="T36" fmla="*/ 2158 w 5473"/>
                <a:gd name="T37" fmla="*/ 3060 h 5127"/>
                <a:gd name="T38" fmla="*/ 2158 w 5473"/>
                <a:gd name="T39" fmla="*/ 2886 h 5127"/>
                <a:gd name="T40" fmla="*/ 1204 w 5473"/>
                <a:gd name="T41" fmla="*/ 2077 h 5127"/>
                <a:gd name="T42" fmla="*/ 2158 w 5473"/>
                <a:gd name="T43" fmla="*/ 2886 h 5127"/>
                <a:gd name="T44" fmla="*/ 1204 w 5473"/>
                <a:gd name="T45" fmla="*/ 1903 h 5127"/>
                <a:gd name="T46" fmla="*/ 2158 w 5473"/>
                <a:gd name="T47" fmla="*/ 1195 h 5127"/>
                <a:gd name="T48" fmla="*/ 3199 w 5473"/>
                <a:gd name="T49" fmla="*/ 4780 h 5127"/>
                <a:gd name="T50" fmla="*/ 2332 w 5473"/>
                <a:gd name="T51" fmla="*/ 4100 h 5127"/>
                <a:gd name="T52" fmla="*/ 3199 w 5473"/>
                <a:gd name="T53" fmla="*/ 4780 h 5127"/>
                <a:gd name="T54" fmla="*/ 2332 w 5473"/>
                <a:gd name="T55" fmla="*/ 3927 h 5127"/>
                <a:gd name="T56" fmla="*/ 3199 w 5473"/>
                <a:gd name="T57" fmla="*/ 3060 h 5127"/>
                <a:gd name="T58" fmla="*/ 3199 w 5473"/>
                <a:gd name="T59" fmla="*/ 2886 h 5127"/>
                <a:gd name="T60" fmla="*/ 2332 w 5473"/>
                <a:gd name="T61" fmla="*/ 2077 h 5127"/>
                <a:gd name="T62" fmla="*/ 3199 w 5473"/>
                <a:gd name="T63" fmla="*/ 2886 h 5127"/>
                <a:gd name="T64" fmla="*/ 2332 w 5473"/>
                <a:gd name="T65" fmla="*/ 1903 h 5127"/>
                <a:gd name="T66" fmla="*/ 3199 w 5473"/>
                <a:gd name="T67" fmla="*/ 1195 h 5127"/>
                <a:gd name="T68" fmla="*/ 4182 w 5473"/>
                <a:gd name="T69" fmla="*/ 4780 h 5127"/>
                <a:gd name="T70" fmla="*/ 3373 w 5473"/>
                <a:gd name="T71" fmla="*/ 4100 h 5127"/>
                <a:gd name="T72" fmla="*/ 4182 w 5473"/>
                <a:gd name="T73" fmla="*/ 4780 h 5127"/>
                <a:gd name="T74" fmla="*/ 3373 w 5473"/>
                <a:gd name="T75" fmla="*/ 3927 h 5127"/>
                <a:gd name="T76" fmla="*/ 4182 w 5473"/>
                <a:gd name="T77" fmla="*/ 3060 h 5127"/>
                <a:gd name="T78" fmla="*/ 4182 w 5473"/>
                <a:gd name="T79" fmla="*/ 2886 h 5127"/>
                <a:gd name="T80" fmla="*/ 3373 w 5473"/>
                <a:gd name="T81" fmla="*/ 2077 h 5127"/>
                <a:gd name="T82" fmla="*/ 4182 w 5473"/>
                <a:gd name="T83" fmla="*/ 2886 h 5127"/>
                <a:gd name="T84" fmla="*/ 3373 w 5473"/>
                <a:gd name="T85" fmla="*/ 1903 h 5127"/>
                <a:gd name="T86" fmla="*/ 4182 w 5473"/>
                <a:gd name="T87" fmla="*/ 1195 h 5127"/>
                <a:gd name="T88" fmla="*/ 5242 w 5473"/>
                <a:gd name="T89" fmla="*/ 4780 h 5127"/>
                <a:gd name="T90" fmla="*/ 4355 w 5473"/>
                <a:gd name="T91" fmla="*/ 4100 h 5127"/>
                <a:gd name="T92" fmla="*/ 5242 w 5473"/>
                <a:gd name="T93" fmla="*/ 4780 h 5127"/>
                <a:gd name="T94" fmla="*/ 4355 w 5473"/>
                <a:gd name="T95" fmla="*/ 3927 h 5127"/>
                <a:gd name="T96" fmla="*/ 5242 w 5473"/>
                <a:gd name="T97" fmla="*/ 3060 h 5127"/>
                <a:gd name="T98" fmla="*/ 5242 w 5473"/>
                <a:gd name="T99" fmla="*/ 2886 h 5127"/>
                <a:gd name="T100" fmla="*/ 4355 w 5473"/>
                <a:gd name="T101" fmla="*/ 2077 h 5127"/>
                <a:gd name="T102" fmla="*/ 5242 w 5473"/>
                <a:gd name="T103" fmla="*/ 2886 h 5127"/>
                <a:gd name="T104" fmla="*/ 4355 w 5473"/>
                <a:gd name="T105" fmla="*/ 1903 h 5127"/>
                <a:gd name="T106" fmla="*/ 5242 w 5473"/>
                <a:gd name="T107" fmla="*/ 1195 h 5127"/>
                <a:gd name="T108" fmla="*/ 1418 w 5473"/>
                <a:gd name="T109" fmla="*/ 2682 h 5127"/>
                <a:gd name="T110" fmla="*/ 1418 w 5473"/>
                <a:gd name="T111" fmla="*/ 2299 h 5127"/>
                <a:gd name="T112" fmla="*/ 1676 w 5473"/>
                <a:gd name="T113" fmla="*/ 2424 h 5127"/>
                <a:gd name="T114" fmla="*/ 1934 w 5473"/>
                <a:gd name="T115" fmla="*/ 2299 h 5127"/>
                <a:gd name="T116" fmla="*/ 1934 w 5473"/>
                <a:gd name="T117" fmla="*/ 2682 h 5127"/>
                <a:gd name="T118" fmla="*/ 1676 w 5473"/>
                <a:gd name="T119" fmla="*/ 2557 h 5127"/>
                <a:gd name="T120" fmla="*/ 1418 w 5473"/>
                <a:gd name="T121" fmla="*/ 2682 h 5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73" h="5127">
                  <a:moveTo>
                    <a:pt x="5184" y="0"/>
                  </a:moveTo>
                  <a:lnTo>
                    <a:pt x="289" y="0"/>
                  </a:lnTo>
                  <a:cubicBezTo>
                    <a:pt x="129" y="0"/>
                    <a:pt x="0" y="130"/>
                    <a:pt x="0" y="290"/>
                  </a:cubicBezTo>
                  <a:lnTo>
                    <a:pt x="0" y="4838"/>
                  </a:lnTo>
                  <a:cubicBezTo>
                    <a:pt x="0" y="4997"/>
                    <a:pt x="129" y="5127"/>
                    <a:pt x="289" y="5127"/>
                  </a:cubicBezTo>
                  <a:lnTo>
                    <a:pt x="5184" y="5127"/>
                  </a:lnTo>
                  <a:cubicBezTo>
                    <a:pt x="5344" y="5127"/>
                    <a:pt x="5473" y="4997"/>
                    <a:pt x="5473" y="4838"/>
                  </a:cubicBezTo>
                  <a:lnTo>
                    <a:pt x="5473" y="290"/>
                  </a:lnTo>
                  <a:cubicBezTo>
                    <a:pt x="5473" y="130"/>
                    <a:pt x="5344" y="0"/>
                    <a:pt x="5184" y="0"/>
                  </a:cubicBezTo>
                  <a:close/>
                  <a:moveTo>
                    <a:pt x="1031" y="4780"/>
                  </a:moveTo>
                  <a:lnTo>
                    <a:pt x="231" y="4780"/>
                  </a:lnTo>
                  <a:lnTo>
                    <a:pt x="231" y="4100"/>
                  </a:lnTo>
                  <a:lnTo>
                    <a:pt x="1031" y="4100"/>
                  </a:lnTo>
                  <a:lnTo>
                    <a:pt x="1031" y="4780"/>
                  </a:lnTo>
                  <a:close/>
                  <a:moveTo>
                    <a:pt x="1031" y="3927"/>
                  </a:moveTo>
                  <a:lnTo>
                    <a:pt x="231" y="3927"/>
                  </a:lnTo>
                  <a:lnTo>
                    <a:pt x="231" y="3060"/>
                  </a:lnTo>
                  <a:lnTo>
                    <a:pt x="1031" y="3060"/>
                  </a:lnTo>
                  <a:lnTo>
                    <a:pt x="1031" y="3927"/>
                  </a:lnTo>
                  <a:close/>
                  <a:moveTo>
                    <a:pt x="1031" y="2886"/>
                  </a:moveTo>
                  <a:lnTo>
                    <a:pt x="231" y="2886"/>
                  </a:lnTo>
                  <a:lnTo>
                    <a:pt x="231" y="2077"/>
                  </a:lnTo>
                  <a:lnTo>
                    <a:pt x="1031" y="2077"/>
                  </a:lnTo>
                  <a:lnTo>
                    <a:pt x="1031" y="2886"/>
                  </a:lnTo>
                  <a:close/>
                  <a:moveTo>
                    <a:pt x="1031" y="1903"/>
                  </a:moveTo>
                  <a:lnTo>
                    <a:pt x="231" y="1903"/>
                  </a:lnTo>
                  <a:lnTo>
                    <a:pt x="231" y="1195"/>
                  </a:lnTo>
                  <a:lnTo>
                    <a:pt x="1031" y="1195"/>
                  </a:lnTo>
                  <a:lnTo>
                    <a:pt x="1031" y="1903"/>
                  </a:lnTo>
                  <a:close/>
                  <a:moveTo>
                    <a:pt x="2158" y="4780"/>
                  </a:moveTo>
                  <a:lnTo>
                    <a:pt x="1204" y="4780"/>
                  </a:lnTo>
                  <a:lnTo>
                    <a:pt x="1204" y="4100"/>
                  </a:lnTo>
                  <a:lnTo>
                    <a:pt x="2158" y="4100"/>
                  </a:lnTo>
                  <a:lnTo>
                    <a:pt x="2158" y="4780"/>
                  </a:lnTo>
                  <a:close/>
                  <a:moveTo>
                    <a:pt x="2158" y="3927"/>
                  </a:moveTo>
                  <a:lnTo>
                    <a:pt x="1204" y="3927"/>
                  </a:lnTo>
                  <a:lnTo>
                    <a:pt x="1204" y="3060"/>
                  </a:lnTo>
                  <a:lnTo>
                    <a:pt x="2158" y="3060"/>
                  </a:lnTo>
                  <a:lnTo>
                    <a:pt x="2158" y="3927"/>
                  </a:lnTo>
                  <a:close/>
                  <a:moveTo>
                    <a:pt x="2158" y="2886"/>
                  </a:moveTo>
                  <a:lnTo>
                    <a:pt x="1204" y="2886"/>
                  </a:lnTo>
                  <a:lnTo>
                    <a:pt x="1204" y="2077"/>
                  </a:lnTo>
                  <a:lnTo>
                    <a:pt x="2158" y="2077"/>
                  </a:lnTo>
                  <a:lnTo>
                    <a:pt x="2158" y="2886"/>
                  </a:lnTo>
                  <a:close/>
                  <a:moveTo>
                    <a:pt x="2158" y="1903"/>
                  </a:moveTo>
                  <a:lnTo>
                    <a:pt x="1204" y="1903"/>
                  </a:lnTo>
                  <a:lnTo>
                    <a:pt x="1204" y="1195"/>
                  </a:lnTo>
                  <a:lnTo>
                    <a:pt x="2158" y="1195"/>
                  </a:lnTo>
                  <a:lnTo>
                    <a:pt x="2158" y="1903"/>
                  </a:lnTo>
                  <a:close/>
                  <a:moveTo>
                    <a:pt x="3199" y="4780"/>
                  </a:moveTo>
                  <a:lnTo>
                    <a:pt x="2332" y="4780"/>
                  </a:lnTo>
                  <a:lnTo>
                    <a:pt x="2332" y="4100"/>
                  </a:lnTo>
                  <a:lnTo>
                    <a:pt x="3199" y="4100"/>
                  </a:lnTo>
                  <a:lnTo>
                    <a:pt x="3199" y="4780"/>
                  </a:lnTo>
                  <a:close/>
                  <a:moveTo>
                    <a:pt x="3199" y="3927"/>
                  </a:moveTo>
                  <a:lnTo>
                    <a:pt x="2332" y="3927"/>
                  </a:lnTo>
                  <a:lnTo>
                    <a:pt x="2332" y="3060"/>
                  </a:lnTo>
                  <a:lnTo>
                    <a:pt x="3199" y="3060"/>
                  </a:lnTo>
                  <a:lnTo>
                    <a:pt x="3199" y="3927"/>
                  </a:lnTo>
                  <a:close/>
                  <a:moveTo>
                    <a:pt x="3199" y="2886"/>
                  </a:moveTo>
                  <a:lnTo>
                    <a:pt x="2332" y="2886"/>
                  </a:lnTo>
                  <a:lnTo>
                    <a:pt x="2332" y="2077"/>
                  </a:lnTo>
                  <a:lnTo>
                    <a:pt x="3199" y="2077"/>
                  </a:lnTo>
                  <a:lnTo>
                    <a:pt x="3199" y="2886"/>
                  </a:lnTo>
                  <a:close/>
                  <a:moveTo>
                    <a:pt x="3199" y="1903"/>
                  </a:moveTo>
                  <a:lnTo>
                    <a:pt x="2332" y="1903"/>
                  </a:lnTo>
                  <a:lnTo>
                    <a:pt x="2332" y="1195"/>
                  </a:lnTo>
                  <a:lnTo>
                    <a:pt x="3199" y="1195"/>
                  </a:lnTo>
                  <a:lnTo>
                    <a:pt x="3199" y="1903"/>
                  </a:lnTo>
                  <a:close/>
                  <a:moveTo>
                    <a:pt x="4182" y="4780"/>
                  </a:moveTo>
                  <a:lnTo>
                    <a:pt x="3373" y="4780"/>
                  </a:lnTo>
                  <a:lnTo>
                    <a:pt x="3373" y="4100"/>
                  </a:lnTo>
                  <a:lnTo>
                    <a:pt x="4182" y="4100"/>
                  </a:lnTo>
                  <a:lnTo>
                    <a:pt x="4182" y="4780"/>
                  </a:lnTo>
                  <a:close/>
                  <a:moveTo>
                    <a:pt x="4182" y="3927"/>
                  </a:moveTo>
                  <a:lnTo>
                    <a:pt x="3373" y="3927"/>
                  </a:lnTo>
                  <a:lnTo>
                    <a:pt x="3373" y="3060"/>
                  </a:lnTo>
                  <a:lnTo>
                    <a:pt x="4182" y="3060"/>
                  </a:lnTo>
                  <a:lnTo>
                    <a:pt x="4182" y="3927"/>
                  </a:lnTo>
                  <a:close/>
                  <a:moveTo>
                    <a:pt x="4182" y="2886"/>
                  </a:moveTo>
                  <a:lnTo>
                    <a:pt x="3373" y="2886"/>
                  </a:lnTo>
                  <a:lnTo>
                    <a:pt x="3373" y="2077"/>
                  </a:lnTo>
                  <a:lnTo>
                    <a:pt x="4182" y="2077"/>
                  </a:lnTo>
                  <a:lnTo>
                    <a:pt x="4182" y="2886"/>
                  </a:lnTo>
                  <a:close/>
                  <a:moveTo>
                    <a:pt x="4182" y="1903"/>
                  </a:moveTo>
                  <a:lnTo>
                    <a:pt x="3373" y="1903"/>
                  </a:lnTo>
                  <a:lnTo>
                    <a:pt x="3373" y="1195"/>
                  </a:lnTo>
                  <a:lnTo>
                    <a:pt x="4182" y="1195"/>
                  </a:lnTo>
                  <a:lnTo>
                    <a:pt x="4182" y="1903"/>
                  </a:lnTo>
                  <a:close/>
                  <a:moveTo>
                    <a:pt x="5242" y="4780"/>
                  </a:moveTo>
                  <a:lnTo>
                    <a:pt x="4355" y="4780"/>
                  </a:lnTo>
                  <a:lnTo>
                    <a:pt x="4355" y="4100"/>
                  </a:lnTo>
                  <a:lnTo>
                    <a:pt x="5242" y="4100"/>
                  </a:lnTo>
                  <a:lnTo>
                    <a:pt x="5242" y="4780"/>
                  </a:lnTo>
                  <a:close/>
                  <a:moveTo>
                    <a:pt x="5242" y="3927"/>
                  </a:moveTo>
                  <a:lnTo>
                    <a:pt x="4355" y="3927"/>
                  </a:lnTo>
                  <a:lnTo>
                    <a:pt x="4355" y="3060"/>
                  </a:lnTo>
                  <a:lnTo>
                    <a:pt x="5242" y="3060"/>
                  </a:lnTo>
                  <a:lnTo>
                    <a:pt x="5242" y="3927"/>
                  </a:lnTo>
                  <a:close/>
                  <a:moveTo>
                    <a:pt x="5242" y="2886"/>
                  </a:moveTo>
                  <a:lnTo>
                    <a:pt x="4355" y="2886"/>
                  </a:lnTo>
                  <a:lnTo>
                    <a:pt x="4355" y="2077"/>
                  </a:lnTo>
                  <a:lnTo>
                    <a:pt x="5242" y="2077"/>
                  </a:lnTo>
                  <a:lnTo>
                    <a:pt x="5242" y="2886"/>
                  </a:lnTo>
                  <a:close/>
                  <a:moveTo>
                    <a:pt x="5242" y="1903"/>
                  </a:moveTo>
                  <a:lnTo>
                    <a:pt x="4355" y="1903"/>
                  </a:lnTo>
                  <a:lnTo>
                    <a:pt x="4355" y="1195"/>
                  </a:lnTo>
                  <a:lnTo>
                    <a:pt x="5242" y="1195"/>
                  </a:lnTo>
                  <a:lnTo>
                    <a:pt x="5242" y="1903"/>
                  </a:lnTo>
                  <a:close/>
                  <a:moveTo>
                    <a:pt x="1418" y="2682"/>
                  </a:moveTo>
                  <a:lnTo>
                    <a:pt x="1609" y="2490"/>
                  </a:lnTo>
                  <a:lnTo>
                    <a:pt x="1418" y="2299"/>
                  </a:lnTo>
                  <a:lnTo>
                    <a:pt x="1485" y="2232"/>
                  </a:lnTo>
                  <a:lnTo>
                    <a:pt x="1676" y="2424"/>
                  </a:lnTo>
                  <a:lnTo>
                    <a:pt x="1868" y="2232"/>
                  </a:lnTo>
                  <a:lnTo>
                    <a:pt x="1934" y="2299"/>
                  </a:lnTo>
                  <a:lnTo>
                    <a:pt x="1743" y="2490"/>
                  </a:lnTo>
                  <a:lnTo>
                    <a:pt x="1934" y="2682"/>
                  </a:lnTo>
                  <a:lnTo>
                    <a:pt x="1868" y="2749"/>
                  </a:lnTo>
                  <a:lnTo>
                    <a:pt x="1676" y="2557"/>
                  </a:lnTo>
                  <a:lnTo>
                    <a:pt x="1485" y="2749"/>
                  </a:lnTo>
                  <a:lnTo>
                    <a:pt x="1418" y="26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6C51367-E5AB-25BB-A0B9-E458CE0A6994}"/>
                </a:ext>
              </a:extLst>
            </p:cNvPr>
            <p:cNvSpPr/>
            <p:nvPr/>
          </p:nvSpPr>
          <p:spPr>
            <a:xfrm>
              <a:off x="570067" y="5098217"/>
              <a:ext cx="160728" cy="126246"/>
            </a:xfrm>
            <a:custGeom>
              <a:avLst/>
              <a:gdLst>
                <a:gd name="T0" fmla="*/ 2856 w 10000"/>
                <a:gd name="T1" fmla="*/ 1606 h 7855"/>
                <a:gd name="T2" fmla="*/ 2321 w 10000"/>
                <a:gd name="T3" fmla="*/ 2141 h 7855"/>
                <a:gd name="T4" fmla="*/ 156 w 10000"/>
                <a:gd name="T5" fmla="*/ 1985 h 7855"/>
                <a:gd name="T6" fmla="*/ 0 w 10000"/>
                <a:gd name="T7" fmla="*/ 535 h 7855"/>
                <a:gd name="T8" fmla="*/ 535 w 10000"/>
                <a:gd name="T9" fmla="*/ 0 h 7855"/>
                <a:gd name="T10" fmla="*/ 2700 w 10000"/>
                <a:gd name="T11" fmla="*/ 156 h 7855"/>
                <a:gd name="T12" fmla="*/ 2856 w 10000"/>
                <a:gd name="T13" fmla="*/ 3392 h 7855"/>
                <a:gd name="T14" fmla="*/ 2700 w 10000"/>
                <a:gd name="T15" fmla="*/ 4842 h 7855"/>
                <a:gd name="T16" fmla="*/ 535 w 10000"/>
                <a:gd name="T17" fmla="*/ 4998 h 7855"/>
                <a:gd name="T18" fmla="*/ 0 w 10000"/>
                <a:gd name="T19" fmla="*/ 4463 h 7855"/>
                <a:gd name="T20" fmla="*/ 156 w 10000"/>
                <a:gd name="T21" fmla="*/ 3013 h 7855"/>
                <a:gd name="T22" fmla="*/ 2321 w 10000"/>
                <a:gd name="T23" fmla="*/ 2857 h 7855"/>
                <a:gd name="T24" fmla="*/ 2856 w 10000"/>
                <a:gd name="T25" fmla="*/ 3392 h 7855"/>
                <a:gd name="T26" fmla="*/ 2856 w 10000"/>
                <a:gd name="T27" fmla="*/ 7320 h 7855"/>
                <a:gd name="T28" fmla="*/ 2321 w 10000"/>
                <a:gd name="T29" fmla="*/ 7855 h 7855"/>
                <a:gd name="T30" fmla="*/ 156 w 10000"/>
                <a:gd name="T31" fmla="*/ 7698 h 7855"/>
                <a:gd name="T32" fmla="*/ 0 w 10000"/>
                <a:gd name="T33" fmla="*/ 6248 h 7855"/>
                <a:gd name="T34" fmla="*/ 535 w 10000"/>
                <a:gd name="T35" fmla="*/ 5713 h 7855"/>
                <a:gd name="T36" fmla="*/ 2700 w 10000"/>
                <a:gd name="T37" fmla="*/ 5870 h 7855"/>
                <a:gd name="T38" fmla="*/ 6428 w 10000"/>
                <a:gd name="T39" fmla="*/ 535 h 7855"/>
                <a:gd name="T40" fmla="*/ 6271 w 10000"/>
                <a:gd name="T41" fmla="*/ 1985 h 7855"/>
                <a:gd name="T42" fmla="*/ 4106 w 10000"/>
                <a:gd name="T43" fmla="*/ 2141 h 7855"/>
                <a:gd name="T44" fmla="*/ 3571 w 10000"/>
                <a:gd name="T45" fmla="*/ 1606 h 7855"/>
                <a:gd name="T46" fmla="*/ 3728 w 10000"/>
                <a:gd name="T47" fmla="*/ 156 h 7855"/>
                <a:gd name="T48" fmla="*/ 5891 w 10000"/>
                <a:gd name="T49" fmla="*/ 0 h 7855"/>
                <a:gd name="T50" fmla="*/ 6428 w 10000"/>
                <a:gd name="T51" fmla="*/ 535 h 7855"/>
                <a:gd name="T52" fmla="*/ 6428 w 10000"/>
                <a:gd name="T53" fmla="*/ 4463 h 7855"/>
                <a:gd name="T54" fmla="*/ 5893 w 10000"/>
                <a:gd name="T55" fmla="*/ 4998 h 7855"/>
                <a:gd name="T56" fmla="*/ 3728 w 10000"/>
                <a:gd name="T57" fmla="*/ 4842 h 7855"/>
                <a:gd name="T58" fmla="*/ 3571 w 10000"/>
                <a:gd name="T59" fmla="*/ 3392 h 7855"/>
                <a:gd name="T60" fmla="*/ 4106 w 10000"/>
                <a:gd name="T61" fmla="*/ 2857 h 7855"/>
                <a:gd name="T62" fmla="*/ 6270 w 10000"/>
                <a:gd name="T63" fmla="*/ 3013 h 7855"/>
                <a:gd name="T64" fmla="*/ 6428 w 10000"/>
                <a:gd name="T65" fmla="*/ 6248 h 7855"/>
                <a:gd name="T66" fmla="*/ 6271 w 10000"/>
                <a:gd name="T67" fmla="*/ 7698 h 7855"/>
                <a:gd name="T68" fmla="*/ 4106 w 10000"/>
                <a:gd name="T69" fmla="*/ 7855 h 7855"/>
                <a:gd name="T70" fmla="*/ 3571 w 10000"/>
                <a:gd name="T71" fmla="*/ 7320 h 7855"/>
                <a:gd name="T72" fmla="*/ 3728 w 10000"/>
                <a:gd name="T73" fmla="*/ 5870 h 7855"/>
                <a:gd name="T74" fmla="*/ 5891 w 10000"/>
                <a:gd name="T75" fmla="*/ 5713 h 7855"/>
                <a:gd name="T76" fmla="*/ 6428 w 10000"/>
                <a:gd name="T77" fmla="*/ 6248 h 7855"/>
                <a:gd name="T78" fmla="*/ 10000 w 10000"/>
                <a:gd name="T79" fmla="*/ 1606 h 7855"/>
                <a:gd name="T80" fmla="*/ 9465 w 10000"/>
                <a:gd name="T81" fmla="*/ 2141 h 7855"/>
                <a:gd name="T82" fmla="*/ 7300 w 10000"/>
                <a:gd name="T83" fmla="*/ 1985 h 7855"/>
                <a:gd name="T84" fmla="*/ 7144 w 10000"/>
                <a:gd name="T85" fmla="*/ 535 h 7855"/>
                <a:gd name="T86" fmla="*/ 7679 w 10000"/>
                <a:gd name="T87" fmla="*/ 0 h 7855"/>
                <a:gd name="T88" fmla="*/ 9844 w 10000"/>
                <a:gd name="T89" fmla="*/ 156 h 7855"/>
                <a:gd name="T90" fmla="*/ 10000 w 10000"/>
                <a:gd name="T91" fmla="*/ 3392 h 7855"/>
                <a:gd name="T92" fmla="*/ 9844 w 10000"/>
                <a:gd name="T93" fmla="*/ 4842 h 7855"/>
                <a:gd name="T94" fmla="*/ 7679 w 10000"/>
                <a:gd name="T95" fmla="*/ 4998 h 7855"/>
                <a:gd name="T96" fmla="*/ 7144 w 10000"/>
                <a:gd name="T97" fmla="*/ 4463 h 7855"/>
                <a:gd name="T98" fmla="*/ 7300 w 10000"/>
                <a:gd name="T99" fmla="*/ 3013 h 7855"/>
                <a:gd name="T100" fmla="*/ 9465 w 10000"/>
                <a:gd name="T101" fmla="*/ 2857 h 7855"/>
                <a:gd name="T102" fmla="*/ 10000 w 10000"/>
                <a:gd name="T103" fmla="*/ 3392 h 7855"/>
                <a:gd name="T104" fmla="*/ 10000 w 10000"/>
                <a:gd name="T105" fmla="*/ 7320 h 7855"/>
                <a:gd name="T106" fmla="*/ 9465 w 10000"/>
                <a:gd name="T107" fmla="*/ 7855 h 7855"/>
                <a:gd name="T108" fmla="*/ 7300 w 10000"/>
                <a:gd name="T109" fmla="*/ 7698 h 7855"/>
                <a:gd name="T110" fmla="*/ 7144 w 10000"/>
                <a:gd name="T111" fmla="*/ 6248 h 7855"/>
                <a:gd name="T112" fmla="*/ 7679 w 10000"/>
                <a:gd name="T113" fmla="*/ 5713 h 7855"/>
                <a:gd name="T114" fmla="*/ 9844 w 10000"/>
                <a:gd name="T115" fmla="*/ 5870 h 7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00" h="7855">
                  <a:moveTo>
                    <a:pt x="2856" y="535"/>
                  </a:moveTo>
                  <a:lnTo>
                    <a:pt x="2856" y="1606"/>
                  </a:lnTo>
                  <a:cubicBezTo>
                    <a:pt x="2856" y="1755"/>
                    <a:pt x="2805" y="1881"/>
                    <a:pt x="2700" y="1985"/>
                  </a:cubicBezTo>
                  <a:cubicBezTo>
                    <a:pt x="2595" y="2090"/>
                    <a:pt x="2469" y="2141"/>
                    <a:pt x="2321" y="2141"/>
                  </a:cubicBezTo>
                  <a:lnTo>
                    <a:pt x="535" y="2141"/>
                  </a:lnTo>
                  <a:cubicBezTo>
                    <a:pt x="386" y="2141"/>
                    <a:pt x="260" y="2090"/>
                    <a:pt x="156" y="1985"/>
                  </a:cubicBezTo>
                  <a:cubicBezTo>
                    <a:pt x="51" y="1881"/>
                    <a:pt x="0" y="1755"/>
                    <a:pt x="0" y="1606"/>
                  </a:cubicBezTo>
                  <a:lnTo>
                    <a:pt x="0" y="535"/>
                  </a:lnTo>
                  <a:cubicBezTo>
                    <a:pt x="0" y="386"/>
                    <a:pt x="51" y="260"/>
                    <a:pt x="156" y="156"/>
                  </a:cubicBezTo>
                  <a:cubicBezTo>
                    <a:pt x="261" y="51"/>
                    <a:pt x="388" y="0"/>
                    <a:pt x="535" y="0"/>
                  </a:cubicBezTo>
                  <a:lnTo>
                    <a:pt x="2321" y="0"/>
                  </a:lnTo>
                  <a:cubicBezTo>
                    <a:pt x="2470" y="0"/>
                    <a:pt x="2596" y="51"/>
                    <a:pt x="2700" y="156"/>
                  </a:cubicBezTo>
                  <a:cubicBezTo>
                    <a:pt x="2805" y="260"/>
                    <a:pt x="2856" y="386"/>
                    <a:pt x="2856" y="535"/>
                  </a:cubicBezTo>
                  <a:close/>
                  <a:moveTo>
                    <a:pt x="2856" y="3392"/>
                  </a:moveTo>
                  <a:lnTo>
                    <a:pt x="2856" y="4463"/>
                  </a:lnTo>
                  <a:cubicBezTo>
                    <a:pt x="2856" y="4612"/>
                    <a:pt x="2805" y="4738"/>
                    <a:pt x="2700" y="4842"/>
                  </a:cubicBezTo>
                  <a:cubicBezTo>
                    <a:pt x="2595" y="4947"/>
                    <a:pt x="2469" y="4998"/>
                    <a:pt x="2321" y="4998"/>
                  </a:cubicBezTo>
                  <a:lnTo>
                    <a:pt x="535" y="4998"/>
                  </a:lnTo>
                  <a:cubicBezTo>
                    <a:pt x="386" y="4998"/>
                    <a:pt x="260" y="4947"/>
                    <a:pt x="156" y="4842"/>
                  </a:cubicBezTo>
                  <a:cubicBezTo>
                    <a:pt x="51" y="4737"/>
                    <a:pt x="0" y="4611"/>
                    <a:pt x="0" y="4463"/>
                  </a:cubicBezTo>
                  <a:lnTo>
                    <a:pt x="0" y="3392"/>
                  </a:lnTo>
                  <a:cubicBezTo>
                    <a:pt x="0" y="3243"/>
                    <a:pt x="51" y="3117"/>
                    <a:pt x="156" y="3013"/>
                  </a:cubicBezTo>
                  <a:cubicBezTo>
                    <a:pt x="261" y="2908"/>
                    <a:pt x="388" y="2857"/>
                    <a:pt x="535" y="2857"/>
                  </a:cubicBezTo>
                  <a:lnTo>
                    <a:pt x="2321" y="2857"/>
                  </a:lnTo>
                  <a:cubicBezTo>
                    <a:pt x="2470" y="2857"/>
                    <a:pt x="2596" y="2908"/>
                    <a:pt x="2700" y="3013"/>
                  </a:cubicBezTo>
                  <a:cubicBezTo>
                    <a:pt x="2805" y="3117"/>
                    <a:pt x="2856" y="3243"/>
                    <a:pt x="2856" y="3392"/>
                  </a:cubicBezTo>
                  <a:close/>
                  <a:moveTo>
                    <a:pt x="2856" y="6248"/>
                  </a:moveTo>
                  <a:lnTo>
                    <a:pt x="2856" y="7320"/>
                  </a:lnTo>
                  <a:cubicBezTo>
                    <a:pt x="2856" y="7468"/>
                    <a:pt x="2805" y="7595"/>
                    <a:pt x="2700" y="7698"/>
                  </a:cubicBezTo>
                  <a:cubicBezTo>
                    <a:pt x="2595" y="7803"/>
                    <a:pt x="2469" y="7855"/>
                    <a:pt x="2321" y="7855"/>
                  </a:cubicBezTo>
                  <a:lnTo>
                    <a:pt x="535" y="7855"/>
                  </a:lnTo>
                  <a:cubicBezTo>
                    <a:pt x="386" y="7855"/>
                    <a:pt x="260" y="7803"/>
                    <a:pt x="156" y="7698"/>
                  </a:cubicBezTo>
                  <a:cubicBezTo>
                    <a:pt x="51" y="7593"/>
                    <a:pt x="0" y="7467"/>
                    <a:pt x="0" y="7320"/>
                  </a:cubicBezTo>
                  <a:lnTo>
                    <a:pt x="0" y="6248"/>
                  </a:lnTo>
                  <a:cubicBezTo>
                    <a:pt x="0" y="6100"/>
                    <a:pt x="51" y="5973"/>
                    <a:pt x="156" y="5870"/>
                  </a:cubicBezTo>
                  <a:cubicBezTo>
                    <a:pt x="261" y="5765"/>
                    <a:pt x="388" y="5713"/>
                    <a:pt x="535" y="5713"/>
                  </a:cubicBezTo>
                  <a:lnTo>
                    <a:pt x="2321" y="5713"/>
                  </a:lnTo>
                  <a:cubicBezTo>
                    <a:pt x="2470" y="5713"/>
                    <a:pt x="2596" y="5765"/>
                    <a:pt x="2700" y="5870"/>
                  </a:cubicBezTo>
                  <a:cubicBezTo>
                    <a:pt x="2805" y="5973"/>
                    <a:pt x="2856" y="6100"/>
                    <a:pt x="2856" y="6248"/>
                  </a:cubicBezTo>
                  <a:close/>
                  <a:moveTo>
                    <a:pt x="6428" y="535"/>
                  </a:moveTo>
                  <a:lnTo>
                    <a:pt x="6428" y="1606"/>
                  </a:lnTo>
                  <a:cubicBezTo>
                    <a:pt x="6428" y="1755"/>
                    <a:pt x="6376" y="1881"/>
                    <a:pt x="6271" y="1985"/>
                  </a:cubicBezTo>
                  <a:cubicBezTo>
                    <a:pt x="6166" y="2090"/>
                    <a:pt x="6040" y="2141"/>
                    <a:pt x="5893" y="2141"/>
                  </a:cubicBezTo>
                  <a:lnTo>
                    <a:pt x="4106" y="2141"/>
                  </a:lnTo>
                  <a:cubicBezTo>
                    <a:pt x="3958" y="2141"/>
                    <a:pt x="3831" y="2090"/>
                    <a:pt x="3728" y="1985"/>
                  </a:cubicBezTo>
                  <a:cubicBezTo>
                    <a:pt x="3623" y="1880"/>
                    <a:pt x="3571" y="1753"/>
                    <a:pt x="3571" y="1606"/>
                  </a:cubicBezTo>
                  <a:lnTo>
                    <a:pt x="3571" y="535"/>
                  </a:lnTo>
                  <a:cubicBezTo>
                    <a:pt x="3571" y="386"/>
                    <a:pt x="3623" y="260"/>
                    <a:pt x="3728" y="156"/>
                  </a:cubicBezTo>
                  <a:cubicBezTo>
                    <a:pt x="3833" y="51"/>
                    <a:pt x="3959" y="0"/>
                    <a:pt x="4106" y="0"/>
                  </a:cubicBezTo>
                  <a:lnTo>
                    <a:pt x="5891" y="0"/>
                  </a:lnTo>
                  <a:cubicBezTo>
                    <a:pt x="6040" y="0"/>
                    <a:pt x="6166" y="51"/>
                    <a:pt x="6270" y="156"/>
                  </a:cubicBezTo>
                  <a:cubicBezTo>
                    <a:pt x="6377" y="260"/>
                    <a:pt x="6427" y="386"/>
                    <a:pt x="6428" y="535"/>
                  </a:cubicBezTo>
                  <a:close/>
                  <a:moveTo>
                    <a:pt x="6428" y="3392"/>
                  </a:moveTo>
                  <a:lnTo>
                    <a:pt x="6428" y="4463"/>
                  </a:lnTo>
                  <a:cubicBezTo>
                    <a:pt x="6428" y="4612"/>
                    <a:pt x="6376" y="4738"/>
                    <a:pt x="6271" y="4842"/>
                  </a:cubicBezTo>
                  <a:cubicBezTo>
                    <a:pt x="6166" y="4947"/>
                    <a:pt x="6040" y="4998"/>
                    <a:pt x="5893" y="4998"/>
                  </a:cubicBezTo>
                  <a:lnTo>
                    <a:pt x="4106" y="4998"/>
                  </a:lnTo>
                  <a:cubicBezTo>
                    <a:pt x="3958" y="4998"/>
                    <a:pt x="3831" y="4947"/>
                    <a:pt x="3728" y="4842"/>
                  </a:cubicBezTo>
                  <a:cubicBezTo>
                    <a:pt x="3623" y="4737"/>
                    <a:pt x="3571" y="4611"/>
                    <a:pt x="3571" y="4463"/>
                  </a:cubicBezTo>
                  <a:lnTo>
                    <a:pt x="3571" y="3392"/>
                  </a:lnTo>
                  <a:cubicBezTo>
                    <a:pt x="3571" y="3243"/>
                    <a:pt x="3623" y="3117"/>
                    <a:pt x="3728" y="3013"/>
                  </a:cubicBezTo>
                  <a:cubicBezTo>
                    <a:pt x="3833" y="2908"/>
                    <a:pt x="3959" y="2857"/>
                    <a:pt x="4106" y="2857"/>
                  </a:cubicBezTo>
                  <a:lnTo>
                    <a:pt x="5891" y="2857"/>
                  </a:lnTo>
                  <a:cubicBezTo>
                    <a:pt x="6040" y="2857"/>
                    <a:pt x="6166" y="2908"/>
                    <a:pt x="6270" y="3013"/>
                  </a:cubicBezTo>
                  <a:cubicBezTo>
                    <a:pt x="6377" y="3117"/>
                    <a:pt x="6427" y="3243"/>
                    <a:pt x="6428" y="3392"/>
                  </a:cubicBezTo>
                  <a:close/>
                  <a:moveTo>
                    <a:pt x="6428" y="6248"/>
                  </a:moveTo>
                  <a:lnTo>
                    <a:pt x="6428" y="7320"/>
                  </a:lnTo>
                  <a:cubicBezTo>
                    <a:pt x="6428" y="7468"/>
                    <a:pt x="6376" y="7595"/>
                    <a:pt x="6271" y="7698"/>
                  </a:cubicBezTo>
                  <a:cubicBezTo>
                    <a:pt x="6166" y="7803"/>
                    <a:pt x="6040" y="7855"/>
                    <a:pt x="5893" y="7855"/>
                  </a:cubicBezTo>
                  <a:lnTo>
                    <a:pt x="4106" y="7855"/>
                  </a:lnTo>
                  <a:cubicBezTo>
                    <a:pt x="3958" y="7855"/>
                    <a:pt x="3831" y="7803"/>
                    <a:pt x="3728" y="7698"/>
                  </a:cubicBezTo>
                  <a:cubicBezTo>
                    <a:pt x="3623" y="7593"/>
                    <a:pt x="3571" y="7467"/>
                    <a:pt x="3571" y="7320"/>
                  </a:cubicBezTo>
                  <a:lnTo>
                    <a:pt x="3571" y="6248"/>
                  </a:lnTo>
                  <a:cubicBezTo>
                    <a:pt x="3571" y="6100"/>
                    <a:pt x="3623" y="5973"/>
                    <a:pt x="3728" y="5870"/>
                  </a:cubicBezTo>
                  <a:cubicBezTo>
                    <a:pt x="3833" y="5765"/>
                    <a:pt x="3959" y="5713"/>
                    <a:pt x="4106" y="5713"/>
                  </a:cubicBezTo>
                  <a:lnTo>
                    <a:pt x="5891" y="5713"/>
                  </a:lnTo>
                  <a:cubicBezTo>
                    <a:pt x="6040" y="5713"/>
                    <a:pt x="6166" y="5765"/>
                    <a:pt x="6270" y="5870"/>
                  </a:cubicBezTo>
                  <a:cubicBezTo>
                    <a:pt x="6377" y="5973"/>
                    <a:pt x="6427" y="6100"/>
                    <a:pt x="6428" y="6248"/>
                  </a:cubicBezTo>
                  <a:close/>
                  <a:moveTo>
                    <a:pt x="10000" y="535"/>
                  </a:moveTo>
                  <a:lnTo>
                    <a:pt x="10000" y="1606"/>
                  </a:lnTo>
                  <a:cubicBezTo>
                    <a:pt x="10000" y="1755"/>
                    <a:pt x="9949" y="1881"/>
                    <a:pt x="9844" y="1985"/>
                  </a:cubicBezTo>
                  <a:cubicBezTo>
                    <a:pt x="9739" y="2090"/>
                    <a:pt x="9613" y="2141"/>
                    <a:pt x="9465" y="2141"/>
                  </a:cubicBezTo>
                  <a:lnTo>
                    <a:pt x="7679" y="2141"/>
                  </a:lnTo>
                  <a:cubicBezTo>
                    <a:pt x="7530" y="2141"/>
                    <a:pt x="7404" y="2090"/>
                    <a:pt x="7300" y="1985"/>
                  </a:cubicBezTo>
                  <a:cubicBezTo>
                    <a:pt x="7195" y="1880"/>
                    <a:pt x="7144" y="1753"/>
                    <a:pt x="7144" y="1606"/>
                  </a:cubicBezTo>
                  <a:lnTo>
                    <a:pt x="7144" y="535"/>
                  </a:lnTo>
                  <a:cubicBezTo>
                    <a:pt x="7144" y="386"/>
                    <a:pt x="7195" y="260"/>
                    <a:pt x="7300" y="156"/>
                  </a:cubicBezTo>
                  <a:cubicBezTo>
                    <a:pt x="7405" y="51"/>
                    <a:pt x="7531" y="0"/>
                    <a:pt x="7679" y="0"/>
                  </a:cubicBezTo>
                  <a:lnTo>
                    <a:pt x="9465" y="0"/>
                  </a:lnTo>
                  <a:cubicBezTo>
                    <a:pt x="9614" y="0"/>
                    <a:pt x="9740" y="51"/>
                    <a:pt x="9844" y="156"/>
                  </a:cubicBezTo>
                  <a:cubicBezTo>
                    <a:pt x="9949" y="260"/>
                    <a:pt x="10000" y="386"/>
                    <a:pt x="10000" y="535"/>
                  </a:cubicBezTo>
                  <a:close/>
                  <a:moveTo>
                    <a:pt x="10000" y="3392"/>
                  </a:moveTo>
                  <a:lnTo>
                    <a:pt x="10000" y="4463"/>
                  </a:lnTo>
                  <a:cubicBezTo>
                    <a:pt x="10000" y="4612"/>
                    <a:pt x="9949" y="4738"/>
                    <a:pt x="9844" y="4842"/>
                  </a:cubicBezTo>
                  <a:cubicBezTo>
                    <a:pt x="9739" y="4947"/>
                    <a:pt x="9613" y="4998"/>
                    <a:pt x="9465" y="4998"/>
                  </a:cubicBezTo>
                  <a:lnTo>
                    <a:pt x="7679" y="4998"/>
                  </a:lnTo>
                  <a:cubicBezTo>
                    <a:pt x="7530" y="4998"/>
                    <a:pt x="7404" y="4947"/>
                    <a:pt x="7300" y="4842"/>
                  </a:cubicBezTo>
                  <a:cubicBezTo>
                    <a:pt x="7195" y="4737"/>
                    <a:pt x="7144" y="4611"/>
                    <a:pt x="7144" y="4463"/>
                  </a:cubicBezTo>
                  <a:lnTo>
                    <a:pt x="7144" y="3392"/>
                  </a:lnTo>
                  <a:cubicBezTo>
                    <a:pt x="7144" y="3243"/>
                    <a:pt x="7195" y="3117"/>
                    <a:pt x="7300" y="3013"/>
                  </a:cubicBezTo>
                  <a:cubicBezTo>
                    <a:pt x="7405" y="2908"/>
                    <a:pt x="7531" y="2857"/>
                    <a:pt x="7679" y="2857"/>
                  </a:cubicBezTo>
                  <a:lnTo>
                    <a:pt x="9465" y="2857"/>
                  </a:lnTo>
                  <a:cubicBezTo>
                    <a:pt x="9614" y="2857"/>
                    <a:pt x="9740" y="2908"/>
                    <a:pt x="9844" y="3013"/>
                  </a:cubicBezTo>
                  <a:cubicBezTo>
                    <a:pt x="9949" y="3117"/>
                    <a:pt x="10000" y="3243"/>
                    <a:pt x="10000" y="3392"/>
                  </a:cubicBezTo>
                  <a:close/>
                  <a:moveTo>
                    <a:pt x="10000" y="6248"/>
                  </a:moveTo>
                  <a:lnTo>
                    <a:pt x="10000" y="7320"/>
                  </a:lnTo>
                  <a:cubicBezTo>
                    <a:pt x="10000" y="7468"/>
                    <a:pt x="9949" y="7595"/>
                    <a:pt x="9844" y="7698"/>
                  </a:cubicBezTo>
                  <a:cubicBezTo>
                    <a:pt x="9739" y="7803"/>
                    <a:pt x="9613" y="7855"/>
                    <a:pt x="9465" y="7855"/>
                  </a:cubicBezTo>
                  <a:lnTo>
                    <a:pt x="7679" y="7855"/>
                  </a:lnTo>
                  <a:cubicBezTo>
                    <a:pt x="7530" y="7855"/>
                    <a:pt x="7404" y="7803"/>
                    <a:pt x="7300" y="7698"/>
                  </a:cubicBezTo>
                  <a:cubicBezTo>
                    <a:pt x="7195" y="7593"/>
                    <a:pt x="7144" y="7467"/>
                    <a:pt x="7144" y="7320"/>
                  </a:cubicBezTo>
                  <a:lnTo>
                    <a:pt x="7144" y="6248"/>
                  </a:lnTo>
                  <a:cubicBezTo>
                    <a:pt x="7144" y="6100"/>
                    <a:pt x="7195" y="5973"/>
                    <a:pt x="7300" y="5870"/>
                  </a:cubicBezTo>
                  <a:cubicBezTo>
                    <a:pt x="7405" y="5765"/>
                    <a:pt x="7531" y="5713"/>
                    <a:pt x="7679" y="5713"/>
                  </a:cubicBezTo>
                  <a:lnTo>
                    <a:pt x="9465" y="5713"/>
                  </a:lnTo>
                  <a:cubicBezTo>
                    <a:pt x="9614" y="5713"/>
                    <a:pt x="9740" y="5765"/>
                    <a:pt x="9844" y="5870"/>
                  </a:cubicBezTo>
                  <a:cubicBezTo>
                    <a:pt x="9949" y="5973"/>
                    <a:pt x="10000" y="6100"/>
                    <a:pt x="10000" y="6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521AB11-23EB-E058-F897-23B260AD83BC}"/>
                </a:ext>
              </a:extLst>
            </p:cNvPr>
            <p:cNvSpPr/>
            <p:nvPr/>
          </p:nvSpPr>
          <p:spPr>
            <a:xfrm>
              <a:off x="577057" y="3225026"/>
              <a:ext cx="196624" cy="207260"/>
            </a:xfrm>
            <a:custGeom>
              <a:avLst/>
              <a:gdLst>
                <a:gd name="connsiteX0" fmla="*/ 192512 w 405697"/>
                <a:gd name="connsiteY0" fmla="*/ 152255 h 549628"/>
                <a:gd name="connsiteX1" fmla="*/ 192512 w 405697"/>
                <a:gd name="connsiteY1" fmla="*/ 398678 h 549628"/>
                <a:gd name="connsiteX2" fmla="*/ 366936 w 405697"/>
                <a:gd name="connsiteY2" fmla="*/ 398678 h 549628"/>
                <a:gd name="connsiteX3" fmla="*/ 366936 w 405697"/>
                <a:gd name="connsiteY3" fmla="*/ 255469 h 549628"/>
                <a:gd name="connsiteX4" fmla="*/ 354016 w 405697"/>
                <a:gd name="connsiteY4" fmla="*/ 255469 h 549628"/>
                <a:gd name="connsiteX5" fmla="*/ 354016 w 405697"/>
                <a:gd name="connsiteY5" fmla="*/ 197411 h 549628"/>
                <a:gd name="connsiteX6" fmla="*/ 366936 w 405697"/>
                <a:gd name="connsiteY6" fmla="*/ 197411 h 549628"/>
                <a:gd name="connsiteX7" fmla="*/ 366936 w 405697"/>
                <a:gd name="connsiteY7" fmla="*/ 152255 h 549628"/>
                <a:gd name="connsiteX8" fmla="*/ 333343 w 405697"/>
                <a:gd name="connsiteY8" fmla="*/ 152255 h 549628"/>
                <a:gd name="connsiteX9" fmla="*/ 333343 w 405697"/>
                <a:gd name="connsiteY9" fmla="*/ 163866 h 549628"/>
                <a:gd name="connsiteX10" fmla="*/ 233857 w 405697"/>
                <a:gd name="connsiteY10" fmla="*/ 163866 h 549628"/>
                <a:gd name="connsiteX11" fmla="*/ 233857 w 405697"/>
                <a:gd name="connsiteY11" fmla="*/ 152255 h 549628"/>
                <a:gd name="connsiteX12" fmla="*/ 282954 w 405697"/>
                <a:gd name="connsiteY12" fmla="*/ 112260 h 549628"/>
                <a:gd name="connsiteX13" fmla="*/ 276494 w 405697"/>
                <a:gd name="connsiteY13" fmla="*/ 120001 h 549628"/>
                <a:gd name="connsiteX14" fmla="*/ 282954 w 405697"/>
                <a:gd name="connsiteY14" fmla="*/ 127742 h 549628"/>
                <a:gd name="connsiteX15" fmla="*/ 290706 w 405697"/>
                <a:gd name="connsiteY15" fmla="*/ 120001 h 549628"/>
                <a:gd name="connsiteX16" fmla="*/ 282954 w 405697"/>
                <a:gd name="connsiteY16" fmla="*/ 112260 h 549628"/>
                <a:gd name="connsiteX17" fmla="*/ 282954 w 405697"/>
                <a:gd name="connsiteY17" fmla="*/ 100648 h 549628"/>
                <a:gd name="connsiteX18" fmla="*/ 302335 w 405697"/>
                <a:gd name="connsiteY18" fmla="*/ 118710 h 549628"/>
                <a:gd name="connsiteX19" fmla="*/ 333343 w 405697"/>
                <a:gd name="connsiteY19" fmla="*/ 118710 h 549628"/>
                <a:gd name="connsiteX20" fmla="*/ 333343 w 405697"/>
                <a:gd name="connsiteY20" fmla="*/ 134192 h 549628"/>
                <a:gd name="connsiteX21" fmla="*/ 385025 w 405697"/>
                <a:gd name="connsiteY21" fmla="*/ 134192 h 549628"/>
                <a:gd name="connsiteX22" fmla="*/ 385025 w 405697"/>
                <a:gd name="connsiteY22" fmla="*/ 197411 h 549628"/>
                <a:gd name="connsiteX23" fmla="*/ 405697 w 405697"/>
                <a:gd name="connsiteY23" fmla="*/ 197411 h 549628"/>
                <a:gd name="connsiteX24" fmla="*/ 405697 w 405697"/>
                <a:gd name="connsiteY24" fmla="*/ 255469 h 549628"/>
                <a:gd name="connsiteX25" fmla="*/ 383732 w 405697"/>
                <a:gd name="connsiteY25" fmla="*/ 255469 h 549628"/>
                <a:gd name="connsiteX26" fmla="*/ 383732 w 405697"/>
                <a:gd name="connsiteY26" fmla="*/ 415450 h 549628"/>
                <a:gd name="connsiteX27" fmla="*/ 174424 w 405697"/>
                <a:gd name="connsiteY27" fmla="*/ 415450 h 549628"/>
                <a:gd name="connsiteX28" fmla="*/ 174424 w 405697"/>
                <a:gd name="connsiteY28" fmla="*/ 295464 h 549628"/>
                <a:gd name="connsiteX29" fmla="*/ 171840 w 405697"/>
                <a:gd name="connsiteY29" fmla="*/ 345781 h 549628"/>
                <a:gd name="connsiteX30" fmla="*/ 166672 w 405697"/>
                <a:gd name="connsiteY30" fmla="*/ 345781 h 549628"/>
                <a:gd name="connsiteX31" fmla="*/ 166672 w 405697"/>
                <a:gd name="connsiteY31" fmla="*/ 363843 h 549628"/>
                <a:gd name="connsiteX32" fmla="*/ 166672 w 405697"/>
                <a:gd name="connsiteY32" fmla="*/ 376745 h 549628"/>
                <a:gd name="connsiteX33" fmla="*/ 166672 w 405697"/>
                <a:gd name="connsiteY33" fmla="*/ 514793 h 549628"/>
                <a:gd name="connsiteX34" fmla="*/ 173132 w 405697"/>
                <a:gd name="connsiteY34" fmla="*/ 514793 h 549628"/>
                <a:gd name="connsiteX35" fmla="*/ 204141 w 405697"/>
                <a:gd name="connsiteY35" fmla="*/ 521244 h 549628"/>
                <a:gd name="connsiteX36" fmla="*/ 204141 w 405697"/>
                <a:gd name="connsiteY36" fmla="*/ 549628 h 549628"/>
                <a:gd name="connsiteX37" fmla="*/ 177008 w 405697"/>
                <a:gd name="connsiteY37" fmla="*/ 549628 h 549628"/>
                <a:gd name="connsiteX38" fmla="*/ 145999 w 405697"/>
                <a:gd name="connsiteY38" fmla="*/ 544467 h 549628"/>
                <a:gd name="connsiteX39" fmla="*/ 145999 w 405697"/>
                <a:gd name="connsiteY39" fmla="*/ 549628 h 549628"/>
                <a:gd name="connsiteX40" fmla="*/ 111114 w 405697"/>
                <a:gd name="connsiteY40" fmla="*/ 549628 h 549628"/>
                <a:gd name="connsiteX41" fmla="*/ 111114 w 405697"/>
                <a:gd name="connsiteY41" fmla="*/ 518664 h 549628"/>
                <a:gd name="connsiteX42" fmla="*/ 111114 w 405697"/>
                <a:gd name="connsiteY42" fmla="*/ 514793 h 549628"/>
                <a:gd name="connsiteX43" fmla="*/ 111114 w 405697"/>
                <a:gd name="connsiteY43" fmla="*/ 376745 h 549628"/>
                <a:gd name="connsiteX44" fmla="*/ 91734 w 405697"/>
                <a:gd name="connsiteY44" fmla="*/ 376745 h 549628"/>
                <a:gd name="connsiteX45" fmla="*/ 91734 w 405697"/>
                <a:gd name="connsiteY45" fmla="*/ 514793 h 549628"/>
                <a:gd name="connsiteX46" fmla="*/ 91734 w 405697"/>
                <a:gd name="connsiteY46" fmla="*/ 518664 h 549628"/>
                <a:gd name="connsiteX47" fmla="*/ 91734 w 405697"/>
                <a:gd name="connsiteY47" fmla="*/ 549628 h 549628"/>
                <a:gd name="connsiteX48" fmla="*/ 58141 w 405697"/>
                <a:gd name="connsiteY48" fmla="*/ 549628 h 549628"/>
                <a:gd name="connsiteX49" fmla="*/ 58141 w 405697"/>
                <a:gd name="connsiteY49" fmla="*/ 544467 h 549628"/>
                <a:gd name="connsiteX50" fmla="*/ 27133 w 405697"/>
                <a:gd name="connsiteY50" fmla="*/ 549628 h 549628"/>
                <a:gd name="connsiteX51" fmla="*/ 0 w 405697"/>
                <a:gd name="connsiteY51" fmla="*/ 549628 h 549628"/>
                <a:gd name="connsiteX52" fmla="*/ 0 w 405697"/>
                <a:gd name="connsiteY52" fmla="*/ 521244 h 549628"/>
                <a:gd name="connsiteX53" fmla="*/ 31009 w 405697"/>
                <a:gd name="connsiteY53" fmla="*/ 514793 h 549628"/>
                <a:gd name="connsiteX54" fmla="*/ 36177 w 405697"/>
                <a:gd name="connsiteY54" fmla="*/ 514793 h 549628"/>
                <a:gd name="connsiteX55" fmla="*/ 36177 w 405697"/>
                <a:gd name="connsiteY55" fmla="*/ 376745 h 549628"/>
                <a:gd name="connsiteX56" fmla="*/ 36177 w 405697"/>
                <a:gd name="connsiteY56" fmla="*/ 363843 h 549628"/>
                <a:gd name="connsiteX57" fmla="*/ 36177 w 405697"/>
                <a:gd name="connsiteY57" fmla="*/ 345781 h 549628"/>
                <a:gd name="connsiteX58" fmla="*/ 32301 w 405697"/>
                <a:gd name="connsiteY58" fmla="*/ 345781 h 549628"/>
                <a:gd name="connsiteX59" fmla="*/ 31009 w 405697"/>
                <a:gd name="connsiteY59" fmla="*/ 317397 h 549628"/>
                <a:gd name="connsiteX60" fmla="*/ 5168 w 405697"/>
                <a:gd name="connsiteY60" fmla="*/ 317397 h 549628"/>
                <a:gd name="connsiteX61" fmla="*/ 9044 w 405697"/>
                <a:gd name="connsiteY61" fmla="*/ 175478 h 549628"/>
                <a:gd name="connsiteX62" fmla="*/ 71062 w 405697"/>
                <a:gd name="connsiteY62" fmla="*/ 166447 h 549628"/>
                <a:gd name="connsiteX63" fmla="*/ 99486 w 405697"/>
                <a:gd name="connsiteY63" fmla="*/ 201281 h 549628"/>
                <a:gd name="connsiteX64" fmla="*/ 129203 w 405697"/>
                <a:gd name="connsiteY64" fmla="*/ 166447 h 549628"/>
                <a:gd name="connsiteX65" fmla="*/ 173132 w 405697"/>
                <a:gd name="connsiteY65" fmla="*/ 166447 h 549628"/>
                <a:gd name="connsiteX66" fmla="*/ 174424 w 405697"/>
                <a:gd name="connsiteY66" fmla="*/ 166447 h 549628"/>
                <a:gd name="connsiteX67" fmla="*/ 174424 w 405697"/>
                <a:gd name="connsiteY67" fmla="*/ 134192 h 549628"/>
                <a:gd name="connsiteX68" fmla="*/ 233857 w 405697"/>
                <a:gd name="connsiteY68" fmla="*/ 134192 h 549628"/>
                <a:gd name="connsiteX69" fmla="*/ 233857 w 405697"/>
                <a:gd name="connsiteY69" fmla="*/ 118710 h 549628"/>
                <a:gd name="connsiteX70" fmla="*/ 264866 w 405697"/>
                <a:gd name="connsiteY70" fmla="*/ 118710 h 549628"/>
                <a:gd name="connsiteX71" fmla="*/ 282954 w 405697"/>
                <a:gd name="connsiteY71" fmla="*/ 100648 h 549628"/>
                <a:gd name="connsiteX72" fmla="*/ 100855 w 405697"/>
                <a:gd name="connsiteY72" fmla="*/ 0 h 549628"/>
                <a:gd name="connsiteX73" fmla="*/ 178308 w 405697"/>
                <a:gd name="connsiteY73" fmla="*/ 77453 h 549628"/>
                <a:gd name="connsiteX74" fmla="*/ 100855 w 405697"/>
                <a:gd name="connsiteY74" fmla="*/ 154906 h 549628"/>
                <a:gd name="connsiteX75" fmla="*/ 23402 w 405697"/>
                <a:gd name="connsiteY75" fmla="*/ 77453 h 549628"/>
                <a:gd name="connsiteX76" fmla="*/ 100855 w 405697"/>
                <a:gd name="connsiteY76" fmla="*/ 0 h 5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5697" h="549628">
                  <a:moveTo>
                    <a:pt x="192512" y="152255"/>
                  </a:moveTo>
                  <a:lnTo>
                    <a:pt x="192512" y="398678"/>
                  </a:lnTo>
                  <a:lnTo>
                    <a:pt x="366936" y="398678"/>
                  </a:lnTo>
                  <a:lnTo>
                    <a:pt x="366936" y="255469"/>
                  </a:lnTo>
                  <a:lnTo>
                    <a:pt x="354016" y="255469"/>
                  </a:lnTo>
                  <a:lnTo>
                    <a:pt x="354016" y="197411"/>
                  </a:lnTo>
                  <a:lnTo>
                    <a:pt x="366936" y="197411"/>
                  </a:lnTo>
                  <a:lnTo>
                    <a:pt x="366936" y="152255"/>
                  </a:lnTo>
                  <a:lnTo>
                    <a:pt x="333343" y="152255"/>
                  </a:lnTo>
                  <a:lnTo>
                    <a:pt x="333343" y="163866"/>
                  </a:lnTo>
                  <a:lnTo>
                    <a:pt x="233857" y="163866"/>
                  </a:lnTo>
                  <a:lnTo>
                    <a:pt x="233857" y="152255"/>
                  </a:lnTo>
                  <a:close/>
                  <a:moveTo>
                    <a:pt x="282954" y="112260"/>
                  </a:moveTo>
                  <a:cubicBezTo>
                    <a:pt x="279078" y="112260"/>
                    <a:pt x="276494" y="114840"/>
                    <a:pt x="276494" y="120001"/>
                  </a:cubicBezTo>
                  <a:cubicBezTo>
                    <a:pt x="276494" y="123871"/>
                    <a:pt x="279078" y="127742"/>
                    <a:pt x="282954" y="127742"/>
                  </a:cubicBezTo>
                  <a:cubicBezTo>
                    <a:pt x="288122" y="127742"/>
                    <a:pt x="290706" y="123871"/>
                    <a:pt x="290706" y="120001"/>
                  </a:cubicBezTo>
                  <a:cubicBezTo>
                    <a:pt x="290706" y="114840"/>
                    <a:pt x="288122" y="112260"/>
                    <a:pt x="282954" y="112260"/>
                  </a:cubicBezTo>
                  <a:close/>
                  <a:moveTo>
                    <a:pt x="282954" y="100648"/>
                  </a:moveTo>
                  <a:cubicBezTo>
                    <a:pt x="293290" y="100648"/>
                    <a:pt x="302335" y="108389"/>
                    <a:pt x="302335" y="118710"/>
                  </a:cubicBezTo>
                  <a:lnTo>
                    <a:pt x="333343" y="118710"/>
                  </a:lnTo>
                  <a:lnTo>
                    <a:pt x="333343" y="134192"/>
                  </a:lnTo>
                  <a:lnTo>
                    <a:pt x="385025" y="134192"/>
                  </a:lnTo>
                  <a:lnTo>
                    <a:pt x="385025" y="197411"/>
                  </a:lnTo>
                  <a:lnTo>
                    <a:pt x="405697" y="197411"/>
                  </a:lnTo>
                  <a:lnTo>
                    <a:pt x="405697" y="255469"/>
                  </a:lnTo>
                  <a:lnTo>
                    <a:pt x="383732" y="255469"/>
                  </a:lnTo>
                  <a:lnTo>
                    <a:pt x="383732" y="415450"/>
                  </a:lnTo>
                  <a:lnTo>
                    <a:pt x="174424" y="415450"/>
                  </a:lnTo>
                  <a:lnTo>
                    <a:pt x="174424" y="295464"/>
                  </a:lnTo>
                  <a:lnTo>
                    <a:pt x="171840" y="345781"/>
                  </a:lnTo>
                  <a:lnTo>
                    <a:pt x="166672" y="345781"/>
                  </a:lnTo>
                  <a:lnTo>
                    <a:pt x="166672" y="363843"/>
                  </a:lnTo>
                  <a:lnTo>
                    <a:pt x="166672" y="376745"/>
                  </a:lnTo>
                  <a:lnTo>
                    <a:pt x="166672" y="514793"/>
                  </a:lnTo>
                  <a:lnTo>
                    <a:pt x="173132" y="514793"/>
                  </a:lnTo>
                  <a:lnTo>
                    <a:pt x="204141" y="521244"/>
                  </a:lnTo>
                  <a:lnTo>
                    <a:pt x="204141" y="549628"/>
                  </a:lnTo>
                  <a:lnTo>
                    <a:pt x="177008" y="549628"/>
                  </a:lnTo>
                  <a:lnTo>
                    <a:pt x="145999" y="544467"/>
                  </a:lnTo>
                  <a:lnTo>
                    <a:pt x="145999" y="549628"/>
                  </a:lnTo>
                  <a:lnTo>
                    <a:pt x="111114" y="549628"/>
                  </a:lnTo>
                  <a:lnTo>
                    <a:pt x="111114" y="518664"/>
                  </a:lnTo>
                  <a:lnTo>
                    <a:pt x="111114" y="514793"/>
                  </a:lnTo>
                  <a:lnTo>
                    <a:pt x="111114" y="376745"/>
                  </a:lnTo>
                  <a:lnTo>
                    <a:pt x="91734" y="376745"/>
                  </a:lnTo>
                  <a:lnTo>
                    <a:pt x="91734" y="514793"/>
                  </a:lnTo>
                  <a:lnTo>
                    <a:pt x="91734" y="518664"/>
                  </a:lnTo>
                  <a:lnTo>
                    <a:pt x="91734" y="549628"/>
                  </a:lnTo>
                  <a:lnTo>
                    <a:pt x="58141" y="549628"/>
                  </a:lnTo>
                  <a:lnTo>
                    <a:pt x="58141" y="544467"/>
                  </a:lnTo>
                  <a:lnTo>
                    <a:pt x="27133" y="549628"/>
                  </a:lnTo>
                  <a:lnTo>
                    <a:pt x="0" y="549628"/>
                  </a:lnTo>
                  <a:lnTo>
                    <a:pt x="0" y="521244"/>
                  </a:lnTo>
                  <a:lnTo>
                    <a:pt x="31009" y="514793"/>
                  </a:lnTo>
                  <a:lnTo>
                    <a:pt x="36177" y="514793"/>
                  </a:lnTo>
                  <a:lnTo>
                    <a:pt x="36177" y="376745"/>
                  </a:lnTo>
                  <a:lnTo>
                    <a:pt x="36177" y="363843"/>
                  </a:lnTo>
                  <a:lnTo>
                    <a:pt x="36177" y="345781"/>
                  </a:lnTo>
                  <a:lnTo>
                    <a:pt x="32301" y="345781"/>
                  </a:lnTo>
                  <a:lnTo>
                    <a:pt x="31009" y="317397"/>
                  </a:lnTo>
                  <a:lnTo>
                    <a:pt x="5168" y="317397"/>
                  </a:lnTo>
                  <a:lnTo>
                    <a:pt x="9044" y="175478"/>
                  </a:lnTo>
                  <a:lnTo>
                    <a:pt x="71062" y="166447"/>
                  </a:lnTo>
                  <a:lnTo>
                    <a:pt x="99486" y="201281"/>
                  </a:lnTo>
                  <a:lnTo>
                    <a:pt x="129203" y="166447"/>
                  </a:lnTo>
                  <a:lnTo>
                    <a:pt x="173132" y="166447"/>
                  </a:lnTo>
                  <a:lnTo>
                    <a:pt x="174424" y="166447"/>
                  </a:lnTo>
                  <a:lnTo>
                    <a:pt x="174424" y="134192"/>
                  </a:lnTo>
                  <a:lnTo>
                    <a:pt x="233857" y="134192"/>
                  </a:lnTo>
                  <a:lnTo>
                    <a:pt x="233857" y="118710"/>
                  </a:lnTo>
                  <a:lnTo>
                    <a:pt x="264866" y="118710"/>
                  </a:lnTo>
                  <a:cubicBezTo>
                    <a:pt x="264866" y="108389"/>
                    <a:pt x="272618" y="100648"/>
                    <a:pt x="282954" y="100648"/>
                  </a:cubicBezTo>
                  <a:close/>
                  <a:moveTo>
                    <a:pt x="100855" y="0"/>
                  </a:moveTo>
                  <a:cubicBezTo>
                    <a:pt x="143631" y="0"/>
                    <a:pt x="178308" y="34677"/>
                    <a:pt x="178308" y="77453"/>
                  </a:cubicBezTo>
                  <a:cubicBezTo>
                    <a:pt x="178308" y="120229"/>
                    <a:pt x="143631" y="154906"/>
                    <a:pt x="100855" y="154906"/>
                  </a:cubicBezTo>
                  <a:cubicBezTo>
                    <a:pt x="58079" y="154906"/>
                    <a:pt x="23402" y="120229"/>
                    <a:pt x="23402" y="77453"/>
                  </a:cubicBezTo>
                  <a:cubicBezTo>
                    <a:pt x="23402" y="34677"/>
                    <a:pt x="58079" y="0"/>
                    <a:pt x="1008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B654D5-C3A3-D0C5-D3E1-D640F4A0623C}"/>
                </a:ext>
              </a:extLst>
            </p:cNvPr>
            <p:cNvSpPr/>
            <p:nvPr/>
          </p:nvSpPr>
          <p:spPr>
            <a:xfrm>
              <a:off x="435386" y="1178974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8DC87C1-F765-B72C-625D-CF2970563FD7}"/>
                </a:ext>
              </a:extLst>
            </p:cNvPr>
            <p:cNvSpPr/>
            <p:nvPr/>
          </p:nvSpPr>
          <p:spPr>
            <a:xfrm>
              <a:off x="435386" y="3123486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FE171CF-1245-3513-FACB-CF147372DFA0}"/>
                </a:ext>
              </a:extLst>
            </p:cNvPr>
            <p:cNvSpPr/>
            <p:nvPr/>
          </p:nvSpPr>
          <p:spPr>
            <a:xfrm>
              <a:off x="445261" y="4956170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230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0DEB79F-A3BC-B8DD-3F8B-0A6E77F071B8}"/>
              </a:ext>
            </a:extLst>
          </p:cNvPr>
          <p:cNvSpPr/>
          <p:nvPr/>
        </p:nvSpPr>
        <p:spPr>
          <a:xfrm>
            <a:off x="1767113" y="1276037"/>
            <a:ext cx="8857343" cy="4465864"/>
          </a:xfrm>
          <a:prstGeom prst="roundRect">
            <a:avLst>
              <a:gd name="adj" fmla="val 8054"/>
            </a:avLst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20C0C4-0086-0BA0-E415-C08967603A02}"/>
              </a:ext>
            </a:extLst>
          </p:cNvPr>
          <p:cNvCxnSpPr/>
          <p:nvPr/>
        </p:nvCxnSpPr>
        <p:spPr>
          <a:xfrm>
            <a:off x="4840514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D3CC72-DD69-E842-E5DB-3F45C56DA54A}"/>
              </a:ext>
            </a:extLst>
          </p:cNvPr>
          <p:cNvCxnSpPr/>
          <p:nvPr/>
        </p:nvCxnSpPr>
        <p:spPr>
          <a:xfrm>
            <a:off x="7576442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C24A7FA-B3A1-FBFB-56CE-923AF22CA257}"/>
              </a:ext>
            </a:extLst>
          </p:cNvPr>
          <p:cNvSpPr/>
          <p:nvPr/>
        </p:nvSpPr>
        <p:spPr>
          <a:xfrm>
            <a:off x="3055669" y="2629265"/>
            <a:ext cx="380859" cy="356276"/>
          </a:xfrm>
          <a:custGeom>
            <a:avLst/>
            <a:gdLst>
              <a:gd name="T0" fmla="*/ 289 w 5473"/>
              <a:gd name="T1" fmla="*/ 0 h 5127"/>
              <a:gd name="T2" fmla="*/ 0 w 5473"/>
              <a:gd name="T3" fmla="*/ 4838 h 5127"/>
              <a:gd name="T4" fmla="*/ 5184 w 5473"/>
              <a:gd name="T5" fmla="*/ 5127 h 5127"/>
              <a:gd name="T6" fmla="*/ 5473 w 5473"/>
              <a:gd name="T7" fmla="*/ 290 h 5127"/>
              <a:gd name="T8" fmla="*/ 1031 w 5473"/>
              <a:gd name="T9" fmla="*/ 4780 h 5127"/>
              <a:gd name="T10" fmla="*/ 231 w 5473"/>
              <a:gd name="T11" fmla="*/ 4100 h 5127"/>
              <a:gd name="T12" fmla="*/ 1031 w 5473"/>
              <a:gd name="T13" fmla="*/ 4780 h 5127"/>
              <a:gd name="T14" fmla="*/ 231 w 5473"/>
              <a:gd name="T15" fmla="*/ 3927 h 5127"/>
              <a:gd name="T16" fmla="*/ 1031 w 5473"/>
              <a:gd name="T17" fmla="*/ 3060 h 5127"/>
              <a:gd name="T18" fmla="*/ 1031 w 5473"/>
              <a:gd name="T19" fmla="*/ 2886 h 5127"/>
              <a:gd name="T20" fmla="*/ 231 w 5473"/>
              <a:gd name="T21" fmla="*/ 2077 h 5127"/>
              <a:gd name="T22" fmla="*/ 1031 w 5473"/>
              <a:gd name="T23" fmla="*/ 2886 h 5127"/>
              <a:gd name="T24" fmla="*/ 231 w 5473"/>
              <a:gd name="T25" fmla="*/ 1903 h 5127"/>
              <a:gd name="T26" fmla="*/ 1031 w 5473"/>
              <a:gd name="T27" fmla="*/ 1195 h 5127"/>
              <a:gd name="T28" fmla="*/ 2158 w 5473"/>
              <a:gd name="T29" fmla="*/ 4780 h 5127"/>
              <a:gd name="T30" fmla="*/ 1204 w 5473"/>
              <a:gd name="T31" fmla="*/ 4100 h 5127"/>
              <a:gd name="T32" fmla="*/ 2158 w 5473"/>
              <a:gd name="T33" fmla="*/ 4780 h 5127"/>
              <a:gd name="T34" fmla="*/ 1204 w 5473"/>
              <a:gd name="T35" fmla="*/ 3927 h 5127"/>
              <a:gd name="T36" fmla="*/ 2158 w 5473"/>
              <a:gd name="T37" fmla="*/ 3060 h 5127"/>
              <a:gd name="T38" fmla="*/ 2158 w 5473"/>
              <a:gd name="T39" fmla="*/ 2886 h 5127"/>
              <a:gd name="T40" fmla="*/ 1204 w 5473"/>
              <a:gd name="T41" fmla="*/ 2077 h 5127"/>
              <a:gd name="T42" fmla="*/ 2158 w 5473"/>
              <a:gd name="T43" fmla="*/ 2886 h 5127"/>
              <a:gd name="T44" fmla="*/ 1204 w 5473"/>
              <a:gd name="T45" fmla="*/ 1903 h 5127"/>
              <a:gd name="T46" fmla="*/ 2158 w 5473"/>
              <a:gd name="T47" fmla="*/ 1195 h 5127"/>
              <a:gd name="T48" fmla="*/ 3199 w 5473"/>
              <a:gd name="T49" fmla="*/ 4780 h 5127"/>
              <a:gd name="T50" fmla="*/ 2332 w 5473"/>
              <a:gd name="T51" fmla="*/ 4100 h 5127"/>
              <a:gd name="T52" fmla="*/ 3199 w 5473"/>
              <a:gd name="T53" fmla="*/ 4780 h 5127"/>
              <a:gd name="T54" fmla="*/ 2332 w 5473"/>
              <a:gd name="T55" fmla="*/ 3927 h 5127"/>
              <a:gd name="T56" fmla="*/ 3199 w 5473"/>
              <a:gd name="T57" fmla="*/ 3060 h 5127"/>
              <a:gd name="T58" fmla="*/ 3199 w 5473"/>
              <a:gd name="T59" fmla="*/ 2886 h 5127"/>
              <a:gd name="T60" fmla="*/ 2332 w 5473"/>
              <a:gd name="T61" fmla="*/ 2077 h 5127"/>
              <a:gd name="T62" fmla="*/ 3199 w 5473"/>
              <a:gd name="T63" fmla="*/ 2886 h 5127"/>
              <a:gd name="T64" fmla="*/ 2332 w 5473"/>
              <a:gd name="T65" fmla="*/ 1903 h 5127"/>
              <a:gd name="T66" fmla="*/ 3199 w 5473"/>
              <a:gd name="T67" fmla="*/ 1195 h 5127"/>
              <a:gd name="T68" fmla="*/ 4182 w 5473"/>
              <a:gd name="T69" fmla="*/ 4780 h 5127"/>
              <a:gd name="T70" fmla="*/ 3373 w 5473"/>
              <a:gd name="T71" fmla="*/ 4100 h 5127"/>
              <a:gd name="T72" fmla="*/ 4182 w 5473"/>
              <a:gd name="T73" fmla="*/ 4780 h 5127"/>
              <a:gd name="T74" fmla="*/ 3373 w 5473"/>
              <a:gd name="T75" fmla="*/ 3927 h 5127"/>
              <a:gd name="T76" fmla="*/ 4182 w 5473"/>
              <a:gd name="T77" fmla="*/ 3060 h 5127"/>
              <a:gd name="T78" fmla="*/ 4182 w 5473"/>
              <a:gd name="T79" fmla="*/ 2886 h 5127"/>
              <a:gd name="T80" fmla="*/ 3373 w 5473"/>
              <a:gd name="T81" fmla="*/ 2077 h 5127"/>
              <a:gd name="T82" fmla="*/ 4182 w 5473"/>
              <a:gd name="T83" fmla="*/ 2886 h 5127"/>
              <a:gd name="T84" fmla="*/ 3373 w 5473"/>
              <a:gd name="T85" fmla="*/ 1903 h 5127"/>
              <a:gd name="T86" fmla="*/ 4182 w 5473"/>
              <a:gd name="T87" fmla="*/ 1195 h 5127"/>
              <a:gd name="T88" fmla="*/ 5242 w 5473"/>
              <a:gd name="T89" fmla="*/ 4780 h 5127"/>
              <a:gd name="T90" fmla="*/ 4355 w 5473"/>
              <a:gd name="T91" fmla="*/ 4100 h 5127"/>
              <a:gd name="T92" fmla="*/ 5242 w 5473"/>
              <a:gd name="T93" fmla="*/ 4780 h 5127"/>
              <a:gd name="T94" fmla="*/ 4355 w 5473"/>
              <a:gd name="T95" fmla="*/ 3927 h 5127"/>
              <a:gd name="T96" fmla="*/ 5242 w 5473"/>
              <a:gd name="T97" fmla="*/ 3060 h 5127"/>
              <a:gd name="T98" fmla="*/ 5242 w 5473"/>
              <a:gd name="T99" fmla="*/ 2886 h 5127"/>
              <a:gd name="T100" fmla="*/ 4355 w 5473"/>
              <a:gd name="T101" fmla="*/ 2077 h 5127"/>
              <a:gd name="T102" fmla="*/ 5242 w 5473"/>
              <a:gd name="T103" fmla="*/ 2886 h 5127"/>
              <a:gd name="T104" fmla="*/ 4355 w 5473"/>
              <a:gd name="T105" fmla="*/ 1903 h 5127"/>
              <a:gd name="T106" fmla="*/ 5242 w 5473"/>
              <a:gd name="T107" fmla="*/ 1195 h 5127"/>
              <a:gd name="T108" fmla="*/ 1418 w 5473"/>
              <a:gd name="T109" fmla="*/ 2682 h 5127"/>
              <a:gd name="T110" fmla="*/ 1418 w 5473"/>
              <a:gd name="T111" fmla="*/ 2299 h 5127"/>
              <a:gd name="T112" fmla="*/ 1676 w 5473"/>
              <a:gd name="T113" fmla="*/ 2424 h 5127"/>
              <a:gd name="T114" fmla="*/ 1934 w 5473"/>
              <a:gd name="T115" fmla="*/ 2299 h 5127"/>
              <a:gd name="T116" fmla="*/ 1934 w 5473"/>
              <a:gd name="T117" fmla="*/ 2682 h 5127"/>
              <a:gd name="T118" fmla="*/ 1676 w 5473"/>
              <a:gd name="T119" fmla="*/ 2557 h 5127"/>
              <a:gd name="T120" fmla="*/ 1418 w 5473"/>
              <a:gd name="T121" fmla="*/ 2682 h 5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73" h="5127">
                <a:moveTo>
                  <a:pt x="5184" y="0"/>
                </a:moveTo>
                <a:lnTo>
                  <a:pt x="289" y="0"/>
                </a:lnTo>
                <a:cubicBezTo>
                  <a:pt x="129" y="0"/>
                  <a:pt x="0" y="130"/>
                  <a:pt x="0" y="290"/>
                </a:cubicBezTo>
                <a:lnTo>
                  <a:pt x="0" y="4838"/>
                </a:lnTo>
                <a:cubicBezTo>
                  <a:pt x="0" y="4997"/>
                  <a:pt x="129" y="5127"/>
                  <a:pt x="289" y="5127"/>
                </a:cubicBezTo>
                <a:lnTo>
                  <a:pt x="5184" y="5127"/>
                </a:lnTo>
                <a:cubicBezTo>
                  <a:pt x="5344" y="5127"/>
                  <a:pt x="5473" y="4997"/>
                  <a:pt x="5473" y="4838"/>
                </a:cubicBezTo>
                <a:lnTo>
                  <a:pt x="5473" y="290"/>
                </a:lnTo>
                <a:cubicBezTo>
                  <a:pt x="5473" y="130"/>
                  <a:pt x="5344" y="0"/>
                  <a:pt x="5184" y="0"/>
                </a:cubicBezTo>
                <a:close/>
                <a:moveTo>
                  <a:pt x="1031" y="4780"/>
                </a:moveTo>
                <a:lnTo>
                  <a:pt x="231" y="4780"/>
                </a:lnTo>
                <a:lnTo>
                  <a:pt x="231" y="4100"/>
                </a:lnTo>
                <a:lnTo>
                  <a:pt x="1031" y="4100"/>
                </a:lnTo>
                <a:lnTo>
                  <a:pt x="1031" y="4780"/>
                </a:lnTo>
                <a:close/>
                <a:moveTo>
                  <a:pt x="1031" y="3927"/>
                </a:moveTo>
                <a:lnTo>
                  <a:pt x="231" y="3927"/>
                </a:lnTo>
                <a:lnTo>
                  <a:pt x="231" y="3060"/>
                </a:lnTo>
                <a:lnTo>
                  <a:pt x="1031" y="3060"/>
                </a:lnTo>
                <a:lnTo>
                  <a:pt x="1031" y="3927"/>
                </a:lnTo>
                <a:close/>
                <a:moveTo>
                  <a:pt x="1031" y="2886"/>
                </a:moveTo>
                <a:lnTo>
                  <a:pt x="231" y="2886"/>
                </a:lnTo>
                <a:lnTo>
                  <a:pt x="231" y="2077"/>
                </a:lnTo>
                <a:lnTo>
                  <a:pt x="1031" y="2077"/>
                </a:lnTo>
                <a:lnTo>
                  <a:pt x="1031" y="2886"/>
                </a:lnTo>
                <a:close/>
                <a:moveTo>
                  <a:pt x="1031" y="1903"/>
                </a:moveTo>
                <a:lnTo>
                  <a:pt x="231" y="1903"/>
                </a:lnTo>
                <a:lnTo>
                  <a:pt x="231" y="1195"/>
                </a:lnTo>
                <a:lnTo>
                  <a:pt x="1031" y="1195"/>
                </a:lnTo>
                <a:lnTo>
                  <a:pt x="1031" y="1903"/>
                </a:lnTo>
                <a:close/>
                <a:moveTo>
                  <a:pt x="2158" y="4780"/>
                </a:moveTo>
                <a:lnTo>
                  <a:pt x="1204" y="4780"/>
                </a:lnTo>
                <a:lnTo>
                  <a:pt x="1204" y="4100"/>
                </a:lnTo>
                <a:lnTo>
                  <a:pt x="2158" y="4100"/>
                </a:lnTo>
                <a:lnTo>
                  <a:pt x="2158" y="4780"/>
                </a:lnTo>
                <a:close/>
                <a:moveTo>
                  <a:pt x="2158" y="3927"/>
                </a:moveTo>
                <a:lnTo>
                  <a:pt x="1204" y="3927"/>
                </a:lnTo>
                <a:lnTo>
                  <a:pt x="1204" y="3060"/>
                </a:lnTo>
                <a:lnTo>
                  <a:pt x="2158" y="3060"/>
                </a:lnTo>
                <a:lnTo>
                  <a:pt x="2158" y="3927"/>
                </a:lnTo>
                <a:close/>
                <a:moveTo>
                  <a:pt x="2158" y="2886"/>
                </a:moveTo>
                <a:lnTo>
                  <a:pt x="1204" y="2886"/>
                </a:lnTo>
                <a:lnTo>
                  <a:pt x="1204" y="2077"/>
                </a:lnTo>
                <a:lnTo>
                  <a:pt x="2158" y="2077"/>
                </a:lnTo>
                <a:lnTo>
                  <a:pt x="2158" y="2886"/>
                </a:lnTo>
                <a:close/>
                <a:moveTo>
                  <a:pt x="2158" y="1903"/>
                </a:moveTo>
                <a:lnTo>
                  <a:pt x="1204" y="1903"/>
                </a:lnTo>
                <a:lnTo>
                  <a:pt x="1204" y="1195"/>
                </a:lnTo>
                <a:lnTo>
                  <a:pt x="2158" y="1195"/>
                </a:lnTo>
                <a:lnTo>
                  <a:pt x="2158" y="1903"/>
                </a:lnTo>
                <a:close/>
                <a:moveTo>
                  <a:pt x="3199" y="4780"/>
                </a:moveTo>
                <a:lnTo>
                  <a:pt x="2332" y="4780"/>
                </a:lnTo>
                <a:lnTo>
                  <a:pt x="2332" y="4100"/>
                </a:lnTo>
                <a:lnTo>
                  <a:pt x="3199" y="4100"/>
                </a:lnTo>
                <a:lnTo>
                  <a:pt x="3199" y="4780"/>
                </a:lnTo>
                <a:close/>
                <a:moveTo>
                  <a:pt x="3199" y="3927"/>
                </a:moveTo>
                <a:lnTo>
                  <a:pt x="2332" y="3927"/>
                </a:lnTo>
                <a:lnTo>
                  <a:pt x="2332" y="3060"/>
                </a:lnTo>
                <a:lnTo>
                  <a:pt x="3199" y="3060"/>
                </a:lnTo>
                <a:lnTo>
                  <a:pt x="3199" y="3927"/>
                </a:lnTo>
                <a:close/>
                <a:moveTo>
                  <a:pt x="3199" y="2886"/>
                </a:moveTo>
                <a:lnTo>
                  <a:pt x="2332" y="2886"/>
                </a:lnTo>
                <a:lnTo>
                  <a:pt x="2332" y="2077"/>
                </a:lnTo>
                <a:lnTo>
                  <a:pt x="3199" y="2077"/>
                </a:lnTo>
                <a:lnTo>
                  <a:pt x="3199" y="2886"/>
                </a:lnTo>
                <a:close/>
                <a:moveTo>
                  <a:pt x="3199" y="1903"/>
                </a:moveTo>
                <a:lnTo>
                  <a:pt x="2332" y="1903"/>
                </a:lnTo>
                <a:lnTo>
                  <a:pt x="2332" y="1195"/>
                </a:lnTo>
                <a:lnTo>
                  <a:pt x="3199" y="1195"/>
                </a:lnTo>
                <a:lnTo>
                  <a:pt x="3199" y="1903"/>
                </a:lnTo>
                <a:close/>
                <a:moveTo>
                  <a:pt x="4182" y="4780"/>
                </a:moveTo>
                <a:lnTo>
                  <a:pt x="3373" y="4780"/>
                </a:lnTo>
                <a:lnTo>
                  <a:pt x="3373" y="4100"/>
                </a:lnTo>
                <a:lnTo>
                  <a:pt x="4182" y="4100"/>
                </a:lnTo>
                <a:lnTo>
                  <a:pt x="4182" y="4780"/>
                </a:lnTo>
                <a:close/>
                <a:moveTo>
                  <a:pt x="4182" y="3927"/>
                </a:moveTo>
                <a:lnTo>
                  <a:pt x="3373" y="3927"/>
                </a:lnTo>
                <a:lnTo>
                  <a:pt x="3373" y="3060"/>
                </a:lnTo>
                <a:lnTo>
                  <a:pt x="4182" y="3060"/>
                </a:lnTo>
                <a:lnTo>
                  <a:pt x="4182" y="3927"/>
                </a:lnTo>
                <a:close/>
                <a:moveTo>
                  <a:pt x="4182" y="2886"/>
                </a:moveTo>
                <a:lnTo>
                  <a:pt x="3373" y="2886"/>
                </a:lnTo>
                <a:lnTo>
                  <a:pt x="3373" y="2077"/>
                </a:lnTo>
                <a:lnTo>
                  <a:pt x="4182" y="2077"/>
                </a:lnTo>
                <a:lnTo>
                  <a:pt x="4182" y="2886"/>
                </a:lnTo>
                <a:close/>
                <a:moveTo>
                  <a:pt x="4182" y="1903"/>
                </a:moveTo>
                <a:lnTo>
                  <a:pt x="3373" y="1903"/>
                </a:lnTo>
                <a:lnTo>
                  <a:pt x="3373" y="1195"/>
                </a:lnTo>
                <a:lnTo>
                  <a:pt x="4182" y="1195"/>
                </a:lnTo>
                <a:lnTo>
                  <a:pt x="4182" y="1903"/>
                </a:lnTo>
                <a:close/>
                <a:moveTo>
                  <a:pt x="5242" y="4780"/>
                </a:moveTo>
                <a:lnTo>
                  <a:pt x="4355" y="4780"/>
                </a:lnTo>
                <a:lnTo>
                  <a:pt x="4355" y="4100"/>
                </a:lnTo>
                <a:lnTo>
                  <a:pt x="5242" y="4100"/>
                </a:lnTo>
                <a:lnTo>
                  <a:pt x="5242" y="4780"/>
                </a:lnTo>
                <a:close/>
                <a:moveTo>
                  <a:pt x="5242" y="3927"/>
                </a:moveTo>
                <a:lnTo>
                  <a:pt x="4355" y="3927"/>
                </a:lnTo>
                <a:lnTo>
                  <a:pt x="4355" y="3060"/>
                </a:lnTo>
                <a:lnTo>
                  <a:pt x="5242" y="3060"/>
                </a:lnTo>
                <a:lnTo>
                  <a:pt x="5242" y="3927"/>
                </a:lnTo>
                <a:close/>
                <a:moveTo>
                  <a:pt x="5242" y="2886"/>
                </a:moveTo>
                <a:lnTo>
                  <a:pt x="4355" y="2886"/>
                </a:lnTo>
                <a:lnTo>
                  <a:pt x="4355" y="2077"/>
                </a:lnTo>
                <a:lnTo>
                  <a:pt x="5242" y="2077"/>
                </a:lnTo>
                <a:lnTo>
                  <a:pt x="5242" y="2886"/>
                </a:lnTo>
                <a:close/>
                <a:moveTo>
                  <a:pt x="5242" y="1903"/>
                </a:moveTo>
                <a:lnTo>
                  <a:pt x="4355" y="1903"/>
                </a:lnTo>
                <a:lnTo>
                  <a:pt x="4355" y="1195"/>
                </a:lnTo>
                <a:lnTo>
                  <a:pt x="5242" y="1195"/>
                </a:lnTo>
                <a:lnTo>
                  <a:pt x="5242" y="1903"/>
                </a:lnTo>
                <a:close/>
                <a:moveTo>
                  <a:pt x="1418" y="2682"/>
                </a:moveTo>
                <a:lnTo>
                  <a:pt x="1609" y="2490"/>
                </a:lnTo>
                <a:lnTo>
                  <a:pt x="1418" y="2299"/>
                </a:lnTo>
                <a:lnTo>
                  <a:pt x="1485" y="2232"/>
                </a:lnTo>
                <a:lnTo>
                  <a:pt x="1676" y="2424"/>
                </a:lnTo>
                <a:lnTo>
                  <a:pt x="1868" y="2232"/>
                </a:lnTo>
                <a:lnTo>
                  <a:pt x="1934" y="2299"/>
                </a:lnTo>
                <a:lnTo>
                  <a:pt x="1743" y="2490"/>
                </a:lnTo>
                <a:lnTo>
                  <a:pt x="1934" y="2682"/>
                </a:lnTo>
                <a:lnTo>
                  <a:pt x="1868" y="2749"/>
                </a:lnTo>
                <a:lnTo>
                  <a:pt x="1676" y="2557"/>
                </a:lnTo>
                <a:lnTo>
                  <a:pt x="1485" y="2749"/>
                </a:lnTo>
                <a:lnTo>
                  <a:pt x="1418" y="26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5B654D5-C3A3-D0C5-D3E1-D640F4A0623C}"/>
              </a:ext>
            </a:extLst>
          </p:cNvPr>
          <p:cNvSpPr/>
          <p:nvPr/>
        </p:nvSpPr>
        <p:spPr>
          <a:xfrm>
            <a:off x="2472090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521AB11-23EB-E058-F897-23B260AD83BC}"/>
              </a:ext>
            </a:extLst>
          </p:cNvPr>
          <p:cNvSpPr/>
          <p:nvPr/>
        </p:nvSpPr>
        <p:spPr>
          <a:xfrm>
            <a:off x="6043065" y="2549870"/>
            <a:ext cx="470268" cy="495708"/>
          </a:xfrm>
          <a:custGeom>
            <a:avLst/>
            <a:gdLst>
              <a:gd name="connsiteX0" fmla="*/ 192512 w 405697"/>
              <a:gd name="connsiteY0" fmla="*/ 152255 h 549628"/>
              <a:gd name="connsiteX1" fmla="*/ 192512 w 405697"/>
              <a:gd name="connsiteY1" fmla="*/ 398678 h 549628"/>
              <a:gd name="connsiteX2" fmla="*/ 366936 w 405697"/>
              <a:gd name="connsiteY2" fmla="*/ 398678 h 549628"/>
              <a:gd name="connsiteX3" fmla="*/ 366936 w 405697"/>
              <a:gd name="connsiteY3" fmla="*/ 255469 h 549628"/>
              <a:gd name="connsiteX4" fmla="*/ 354016 w 405697"/>
              <a:gd name="connsiteY4" fmla="*/ 255469 h 549628"/>
              <a:gd name="connsiteX5" fmla="*/ 354016 w 405697"/>
              <a:gd name="connsiteY5" fmla="*/ 197411 h 549628"/>
              <a:gd name="connsiteX6" fmla="*/ 366936 w 405697"/>
              <a:gd name="connsiteY6" fmla="*/ 197411 h 549628"/>
              <a:gd name="connsiteX7" fmla="*/ 366936 w 405697"/>
              <a:gd name="connsiteY7" fmla="*/ 152255 h 549628"/>
              <a:gd name="connsiteX8" fmla="*/ 333343 w 405697"/>
              <a:gd name="connsiteY8" fmla="*/ 152255 h 549628"/>
              <a:gd name="connsiteX9" fmla="*/ 333343 w 405697"/>
              <a:gd name="connsiteY9" fmla="*/ 163866 h 549628"/>
              <a:gd name="connsiteX10" fmla="*/ 233857 w 405697"/>
              <a:gd name="connsiteY10" fmla="*/ 163866 h 549628"/>
              <a:gd name="connsiteX11" fmla="*/ 233857 w 405697"/>
              <a:gd name="connsiteY11" fmla="*/ 152255 h 549628"/>
              <a:gd name="connsiteX12" fmla="*/ 282954 w 405697"/>
              <a:gd name="connsiteY12" fmla="*/ 112260 h 549628"/>
              <a:gd name="connsiteX13" fmla="*/ 276494 w 405697"/>
              <a:gd name="connsiteY13" fmla="*/ 120001 h 549628"/>
              <a:gd name="connsiteX14" fmla="*/ 282954 w 405697"/>
              <a:gd name="connsiteY14" fmla="*/ 127742 h 549628"/>
              <a:gd name="connsiteX15" fmla="*/ 290706 w 405697"/>
              <a:gd name="connsiteY15" fmla="*/ 120001 h 549628"/>
              <a:gd name="connsiteX16" fmla="*/ 282954 w 405697"/>
              <a:gd name="connsiteY16" fmla="*/ 112260 h 549628"/>
              <a:gd name="connsiteX17" fmla="*/ 282954 w 405697"/>
              <a:gd name="connsiteY17" fmla="*/ 100648 h 549628"/>
              <a:gd name="connsiteX18" fmla="*/ 302335 w 405697"/>
              <a:gd name="connsiteY18" fmla="*/ 118710 h 549628"/>
              <a:gd name="connsiteX19" fmla="*/ 333343 w 405697"/>
              <a:gd name="connsiteY19" fmla="*/ 118710 h 549628"/>
              <a:gd name="connsiteX20" fmla="*/ 333343 w 405697"/>
              <a:gd name="connsiteY20" fmla="*/ 134192 h 549628"/>
              <a:gd name="connsiteX21" fmla="*/ 385025 w 405697"/>
              <a:gd name="connsiteY21" fmla="*/ 134192 h 549628"/>
              <a:gd name="connsiteX22" fmla="*/ 385025 w 405697"/>
              <a:gd name="connsiteY22" fmla="*/ 197411 h 549628"/>
              <a:gd name="connsiteX23" fmla="*/ 405697 w 405697"/>
              <a:gd name="connsiteY23" fmla="*/ 197411 h 549628"/>
              <a:gd name="connsiteX24" fmla="*/ 405697 w 405697"/>
              <a:gd name="connsiteY24" fmla="*/ 255469 h 549628"/>
              <a:gd name="connsiteX25" fmla="*/ 383732 w 405697"/>
              <a:gd name="connsiteY25" fmla="*/ 255469 h 549628"/>
              <a:gd name="connsiteX26" fmla="*/ 383732 w 405697"/>
              <a:gd name="connsiteY26" fmla="*/ 415450 h 549628"/>
              <a:gd name="connsiteX27" fmla="*/ 174424 w 405697"/>
              <a:gd name="connsiteY27" fmla="*/ 415450 h 549628"/>
              <a:gd name="connsiteX28" fmla="*/ 174424 w 405697"/>
              <a:gd name="connsiteY28" fmla="*/ 295464 h 549628"/>
              <a:gd name="connsiteX29" fmla="*/ 171840 w 405697"/>
              <a:gd name="connsiteY29" fmla="*/ 345781 h 549628"/>
              <a:gd name="connsiteX30" fmla="*/ 166672 w 405697"/>
              <a:gd name="connsiteY30" fmla="*/ 345781 h 549628"/>
              <a:gd name="connsiteX31" fmla="*/ 166672 w 405697"/>
              <a:gd name="connsiteY31" fmla="*/ 363843 h 549628"/>
              <a:gd name="connsiteX32" fmla="*/ 166672 w 405697"/>
              <a:gd name="connsiteY32" fmla="*/ 376745 h 549628"/>
              <a:gd name="connsiteX33" fmla="*/ 166672 w 405697"/>
              <a:gd name="connsiteY33" fmla="*/ 514793 h 549628"/>
              <a:gd name="connsiteX34" fmla="*/ 173132 w 405697"/>
              <a:gd name="connsiteY34" fmla="*/ 514793 h 549628"/>
              <a:gd name="connsiteX35" fmla="*/ 204141 w 405697"/>
              <a:gd name="connsiteY35" fmla="*/ 521244 h 549628"/>
              <a:gd name="connsiteX36" fmla="*/ 204141 w 405697"/>
              <a:gd name="connsiteY36" fmla="*/ 549628 h 549628"/>
              <a:gd name="connsiteX37" fmla="*/ 177008 w 405697"/>
              <a:gd name="connsiteY37" fmla="*/ 549628 h 549628"/>
              <a:gd name="connsiteX38" fmla="*/ 145999 w 405697"/>
              <a:gd name="connsiteY38" fmla="*/ 544467 h 549628"/>
              <a:gd name="connsiteX39" fmla="*/ 145999 w 405697"/>
              <a:gd name="connsiteY39" fmla="*/ 549628 h 549628"/>
              <a:gd name="connsiteX40" fmla="*/ 111114 w 405697"/>
              <a:gd name="connsiteY40" fmla="*/ 549628 h 549628"/>
              <a:gd name="connsiteX41" fmla="*/ 111114 w 405697"/>
              <a:gd name="connsiteY41" fmla="*/ 518664 h 549628"/>
              <a:gd name="connsiteX42" fmla="*/ 111114 w 405697"/>
              <a:gd name="connsiteY42" fmla="*/ 514793 h 549628"/>
              <a:gd name="connsiteX43" fmla="*/ 111114 w 405697"/>
              <a:gd name="connsiteY43" fmla="*/ 376745 h 549628"/>
              <a:gd name="connsiteX44" fmla="*/ 91734 w 405697"/>
              <a:gd name="connsiteY44" fmla="*/ 376745 h 549628"/>
              <a:gd name="connsiteX45" fmla="*/ 91734 w 405697"/>
              <a:gd name="connsiteY45" fmla="*/ 514793 h 549628"/>
              <a:gd name="connsiteX46" fmla="*/ 91734 w 405697"/>
              <a:gd name="connsiteY46" fmla="*/ 518664 h 549628"/>
              <a:gd name="connsiteX47" fmla="*/ 91734 w 405697"/>
              <a:gd name="connsiteY47" fmla="*/ 549628 h 549628"/>
              <a:gd name="connsiteX48" fmla="*/ 58141 w 405697"/>
              <a:gd name="connsiteY48" fmla="*/ 549628 h 549628"/>
              <a:gd name="connsiteX49" fmla="*/ 58141 w 405697"/>
              <a:gd name="connsiteY49" fmla="*/ 544467 h 549628"/>
              <a:gd name="connsiteX50" fmla="*/ 27133 w 405697"/>
              <a:gd name="connsiteY50" fmla="*/ 549628 h 549628"/>
              <a:gd name="connsiteX51" fmla="*/ 0 w 405697"/>
              <a:gd name="connsiteY51" fmla="*/ 549628 h 549628"/>
              <a:gd name="connsiteX52" fmla="*/ 0 w 405697"/>
              <a:gd name="connsiteY52" fmla="*/ 521244 h 549628"/>
              <a:gd name="connsiteX53" fmla="*/ 31009 w 405697"/>
              <a:gd name="connsiteY53" fmla="*/ 514793 h 549628"/>
              <a:gd name="connsiteX54" fmla="*/ 36177 w 405697"/>
              <a:gd name="connsiteY54" fmla="*/ 514793 h 549628"/>
              <a:gd name="connsiteX55" fmla="*/ 36177 w 405697"/>
              <a:gd name="connsiteY55" fmla="*/ 376745 h 549628"/>
              <a:gd name="connsiteX56" fmla="*/ 36177 w 405697"/>
              <a:gd name="connsiteY56" fmla="*/ 363843 h 549628"/>
              <a:gd name="connsiteX57" fmla="*/ 36177 w 405697"/>
              <a:gd name="connsiteY57" fmla="*/ 345781 h 549628"/>
              <a:gd name="connsiteX58" fmla="*/ 32301 w 405697"/>
              <a:gd name="connsiteY58" fmla="*/ 345781 h 549628"/>
              <a:gd name="connsiteX59" fmla="*/ 31009 w 405697"/>
              <a:gd name="connsiteY59" fmla="*/ 317397 h 549628"/>
              <a:gd name="connsiteX60" fmla="*/ 5168 w 405697"/>
              <a:gd name="connsiteY60" fmla="*/ 317397 h 549628"/>
              <a:gd name="connsiteX61" fmla="*/ 9044 w 405697"/>
              <a:gd name="connsiteY61" fmla="*/ 175478 h 549628"/>
              <a:gd name="connsiteX62" fmla="*/ 71062 w 405697"/>
              <a:gd name="connsiteY62" fmla="*/ 166447 h 549628"/>
              <a:gd name="connsiteX63" fmla="*/ 99486 w 405697"/>
              <a:gd name="connsiteY63" fmla="*/ 201281 h 549628"/>
              <a:gd name="connsiteX64" fmla="*/ 129203 w 405697"/>
              <a:gd name="connsiteY64" fmla="*/ 166447 h 549628"/>
              <a:gd name="connsiteX65" fmla="*/ 173132 w 405697"/>
              <a:gd name="connsiteY65" fmla="*/ 166447 h 549628"/>
              <a:gd name="connsiteX66" fmla="*/ 174424 w 405697"/>
              <a:gd name="connsiteY66" fmla="*/ 166447 h 549628"/>
              <a:gd name="connsiteX67" fmla="*/ 174424 w 405697"/>
              <a:gd name="connsiteY67" fmla="*/ 134192 h 549628"/>
              <a:gd name="connsiteX68" fmla="*/ 233857 w 405697"/>
              <a:gd name="connsiteY68" fmla="*/ 134192 h 549628"/>
              <a:gd name="connsiteX69" fmla="*/ 233857 w 405697"/>
              <a:gd name="connsiteY69" fmla="*/ 118710 h 549628"/>
              <a:gd name="connsiteX70" fmla="*/ 264866 w 405697"/>
              <a:gd name="connsiteY70" fmla="*/ 118710 h 549628"/>
              <a:gd name="connsiteX71" fmla="*/ 282954 w 405697"/>
              <a:gd name="connsiteY71" fmla="*/ 100648 h 549628"/>
              <a:gd name="connsiteX72" fmla="*/ 100855 w 405697"/>
              <a:gd name="connsiteY72" fmla="*/ 0 h 549628"/>
              <a:gd name="connsiteX73" fmla="*/ 178308 w 405697"/>
              <a:gd name="connsiteY73" fmla="*/ 77453 h 549628"/>
              <a:gd name="connsiteX74" fmla="*/ 100855 w 405697"/>
              <a:gd name="connsiteY74" fmla="*/ 154906 h 549628"/>
              <a:gd name="connsiteX75" fmla="*/ 23402 w 405697"/>
              <a:gd name="connsiteY75" fmla="*/ 77453 h 549628"/>
              <a:gd name="connsiteX76" fmla="*/ 100855 w 405697"/>
              <a:gd name="connsiteY76" fmla="*/ 0 h 54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05697" h="549628">
                <a:moveTo>
                  <a:pt x="192512" y="152255"/>
                </a:moveTo>
                <a:lnTo>
                  <a:pt x="192512" y="398678"/>
                </a:lnTo>
                <a:lnTo>
                  <a:pt x="366936" y="398678"/>
                </a:lnTo>
                <a:lnTo>
                  <a:pt x="366936" y="255469"/>
                </a:lnTo>
                <a:lnTo>
                  <a:pt x="354016" y="255469"/>
                </a:lnTo>
                <a:lnTo>
                  <a:pt x="354016" y="197411"/>
                </a:lnTo>
                <a:lnTo>
                  <a:pt x="366936" y="197411"/>
                </a:lnTo>
                <a:lnTo>
                  <a:pt x="366936" y="152255"/>
                </a:lnTo>
                <a:lnTo>
                  <a:pt x="333343" y="152255"/>
                </a:lnTo>
                <a:lnTo>
                  <a:pt x="333343" y="163866"/>
                </a:lnTo>
                <a:lnTo>
                  <a:pt x="233857" y="163866"/>
                </a:lnTo>
                <a:lnTo>
                  <a:pt x="233857" y="152255"/>
                </a:lnTo>
                <a:close/>
                <a:moveTo>
                  <a:pt x="282954" y="112260"/>
                </a:moveTo>
                <a:cubicBezTo>
                  <a:pt x="279078" y="112260"/>
                  <a:pt x="276494" y="114840"/>
                  <a:pt x="276494" y="120001"/>
                </a:cubicBezTo>
                <a:cubicBezTo>
                  <a:pt x="276494" y="123871"/>
                  <a:pt x="279078" y="127742"/>
                  <a:pt x="282954" y="127742"/>
                </a:cubicBezTo>
                <a:cubicBezTo>
                  <a:pt x="288122" y="127742"/>
                  <a:pt x="290706" y="123871"/>
                  <a:pt x="290706" y="120001"/>
                </a:cubicBezTo>
                <a:cubicBezTo>
                  <a:pt x="290706" y="114840"/>
                  <a:pt x="288122" y="112260"/>
                  <a:pt x="282954" y="112260"/>
                </a:cubicBezTo>
                <a:close/>
                <a:moveTo>
                  <a:pt x="282954" y="100648"/>
                </a:moveTo>
                <a:cubicBezTo>
                  <a:pt x="293290" y="100648"/>
                  <a:pt x="302335" y="108389"/>
                  <a:pt x="302335" y="118710"/>
                </a:cubicBezTo>
                <a:lnTo>
                  <a:pt x="333343" y="118710"/>
                </a:lnTo>
                <a:lnTo>
                  <a:pt x="333343" y="134192"/>
                </a:lnTo>
                <a:lnTo>
                  <a:pt x="385025" y="134192"/>
                </a:lnTo>
                <a:lnTo>
                  <a:pt x="385025" y="197411"/>
                </a:lnTo>
                <a:lnTo>
                  <a:pt x="405697" y="197411"/>
                </a:lnTo>
                <a:lnTo>
                  <a:pt x="405697" y="255469"/>
                </a:lnTo>
                <a:lnTo>
                  <a:pt x="383732" y="255469"/>
                </a:lnTo>
                <a:lnTo>
                  <a:pt x="383732" y="415450"/>
                </a:lnTo>
                <a:lnTo>
                  <a:pt x="174424" y="415450"/>
                </a:lnTo>
                <a:lnTo>
                  <a:pt x="174424" y="295464"/>
                </a:lnTo>
                <a:lnTo>
                  <a:pt x="171840" y="345781"/>
                </a:lnTo>
                <a:lnTo>
                  <a:pt x="166672" y="345781"/>
                </a:lnTo>
                <a:lnTo>
                  <a:pt x="166672" y="363843"/>
                </a:lnTo>
                <a:lnTo>
                  <a:pt x="166672" y="376745"/>
                </a:lnTo>
                <a:lnTo>
                  <a:pt x="166672" y="514793"/>
                </a:lnTo>
                <a:lnTo>
                  <a:pt x="173132" y="514793"/>
                </a:lnTo>
                <a:lnTo>
                  <a:pt x="204141" y="521244"/>
                </a:lnTo>
                <a:lnTo>
                  <a:pt x="204141" y="549628"/>
                </a:lnTo>
                <a:lnTo>
                  <a:pt x="177008" y="549628"/>
                </a:lnTo>
                <a:lnTo>
                  <a:pt x="145999" y="544467"/>
                </a:lnTo>
                <a:lnTo>
                  <a:pt x="145999" y="549628"/>
                </a:lnTo>
                <a:lnTo>
                  <a:pt x="111114" y="549628"/>
                </a:lnTo>
                <a:lnTo>
                  <a:pt x="111114" y="518664"/>
                </a:lnTo>
                <a:lnTo>
                  <a:pt x="111114" y="514793"/>
                </a:lnTo>
                <a:lnTo>
                  <a:pt x="111114" y="376745"/>
                </a:lnTo>
                <a:lnTo>
                  <a:pt x="91734" y="376745"/>
                </a:lnTo>
                <a:lnTo>
                  <a:pt x="91734" y="514793"/>
                </a:lnTo>
                <a:lnTo>
                  <a:pt x="91734" y="518664"/>
                </a:lnTo>
                <a:lnTo>
                  <a:pt x="91734" y="549628"/>
                </a:lnTo>
                <a:lnTo>
                  <a:pt x="58141" y="549628"/>
                </a:lnTo>
                <a:lnTo>
                  <a:pt x="58141" y="544467"/>
                </a:lnTo>
                <a:lnTo>
                  <a:pt x="27133" y="549628"/>
                </a:lnTo>
                <a:lnTo>
                  <a:pt x="0" y="549628"/>
                </a:lnTo>
                <a:lnTo>
                  <a:pt x="0" y="521244"/>
                </a:lnTo>
                <a:lnTo>
                  <a:pt x="31009" y="514793"/>
                </a:lnTo>
                <a:lnTo>
                  <a:pt x="36177" y="514793"/>
                </a:lnTo>
                <a:lnTo>
                  <a:pt x="36177" y="376745"/>
                </a:lnTo>
                <a:lnTo>
                  <a:pt x="36177" y="363843"/>
                </a:lnTo>
                <a:lnTo>
                  <a:pt x="36177" y="345781"/>
                </a:lnTo>
                <a:lnTo>
                  <a:pt x="32301" y="345781"/>
                </a:lnTo>
                <a:lnTo>
                  <a:pt x="31009" y="317397"/>
                </a:lnTo>
                <a:lnTo>
                  <a:pt x="5168" y="317397"/>
                </a:lnTo>
                <a:lnTo>
                  <a:pt x="9044" y="175478"/>
                </a:lnTo>
                <a:lnTo>
                  <a:pt x="71062" y="166447"/>
                </a:lnTo>
                <a:lnTo>
                  <a:pt x="99486" y="201281"/>
                </a:lnTo>
                <a:lnTo>
                  <a:pt x="129203" y="166447"/>
                </a:lnTo>
                <a:lnTo>
                  <a:pt x="173132" y="166447"/>
                </a:lnTo>
                <a:lnTo>
                  <a:pt x="174424" y="166447"/>
                </a:lnTo>
                <a:lnTo>
                  <a:pt x="174424" y="134192"/>
                </a:lnTo>
                <a:lnTo>
                  <a:pt x="233857" y="134192"/>
                </a:lnTo>
                <a:lnTo>
                  <a:pt x="233857" y="118710"/>
                </a:lnTo>
                <a:lnTo>
                  <a:pt x="264866" y="118710"/>
                </a:lnTo>
                <a:cubicBezTo>
                  <a:pt x="264866" y="108389"/>
                  <a:pt x="272618" y="100648"/>
                  <a:pt x="282954" y="100648"/>
                </a:cubicBezTo>
                <a:close/>
                <a:moveTo>
                  <a:pt x="100855" y="0"/>
                </a:moveTo>
                <a:cubicBezTo>
                  <a:pt x="143631" y="0"/>
                  <a:pt x="178308" y="34677"/>
                  <a:pt x="178308" y="77453"/>
                </a:cubicBezTo>
                <a:cubicBezTo>
                  <a:pt x="178308" y="120229"/>
                  <a:pt x="143631" y="154906"/>
                  <a:pt x="100855" y="154906"/>
                </a:cubicBezTo>
                <a:cubicBezTo>
                  <a:pt x="58079" y="154906"/>
                  <a:pt x="23402" y="120229"/>
                  <a:pt x="23402" y="77453"/>
                </a:cubicBezTo>
                <a:cubicBezTo>
                  <a:pt x="23402" y="34677"/>
                  <a:pt x="58079" y="0"/>
                  <a:pt x="100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8DC87C1-F765-B72C-625D-CF2970563FD7}"/>
              </a:ext>
            </a:extLst>
          </p:cNvPr>
          <p:cNvSpPr/>
          <p:nvPr/>
        </p:nvSpPr>
        <p:spPr>
          <a:xfrm>
            <a:off x="5414242" y="2191305"/>
            <a:ext cx="1588472" cy="15884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6C51367-E5AB-25BB-A0B9-E458CE0A6994}"/>
              </a:ext>
            </a:extLst>
          </p:cNvPr>
          <p:cNvSpPr/>
          <p:nvPr/>
        </p:nvSpPr>
        <p:spPr>
          <a:xfrm>
            <a:off x="8908625" y="2701973"/>
            <a:ext cx="398150" cy="312732"/>
          </a:xfrm>
          <a:custGeom>
            <a:avLst/>
            <a:gdLst>
              <a:gd name="T0" fmla="*/ 2856 w 10000"/>
              <a:gd name="T1" fmla="*/ 1606 h 7855"/>
              <a:gd name="T2" fmla="*/ 2321 w 10000"/>
              <a:gd name="T3" fmla="*/ 2141 h 7855"/>
              <a:gd name="T4" fmla="*/ 156 w 10000"/>
              <a:gd name="T5" fmla="*/ 1985 h 7855"/>
              <a:gd name="T6" fmla="*/ 0 w 10000"/>
              <a:gd name="T7" fmla="*/ 535 h 7855"/>
              <a:gd name="T8" fmla="*/ 535 w 10000"/>
              <a:gd name="T9" fmla="*/ 0 h 7855"/>
              <a:gd name="T10" fmla="*/ 2700 w 10000"/>
              <a:gd name="T11" fmla="*/ 156 h 7855"/>
              <a:gd name="T12" fmla="*/ 2856 w 10000"/>
              <a:gd name="T13" fmla="*/ 3392 h 7855"/>
              <a:gd name="T14" fmla="*/ 2700 w 10000"/>
              <a:gd name="T15" fmla="*/ 4842 h 7855"/>
              <a:gd name="T16" fmla="*/ 535 w 10000"/>
              <a:gd name="T17" fmla="*/ 4998 h 7855"/>
              <a:gd name="T18" fmla="*/ 0 w 10000"/>
              <a:gd name="T19" fmla="*/ 4463 h 7855"/>
              <a:gd name="T20" fmla="*/ 156 w 10000"/>
              <a:gd name="T21" fmla="*/ 3013 h 7855"/>
              <a:gd name="T22" fmla="*/ 2321 w 10000"/>
              <a:gd name="T23" fmla="*/ 2857 h 7855"/>
              <a:gd name="T24" fmla="*/ 2856 w 10000"/>
              <a:gd name="T25" fmla="*/ 3392 h 7855"/>
              <a:gd name="T26" fmla="*/ 2856 w 10000"/>
              <a:gd name="T27" fmla="*/ 7320 h 7855"/>
              <a:gd name="T28" fmla="*/ 2321 w 10000"/>
              <a:gd name="T29" fmla="*/ 7855 h 7855"/>
              <a:gd name="T30" fmla="*/ 156 w 10000"/>
              <a:gd name="T31" fmla="*/ 7698 h 7855"/>
              <a:gd name="T32" fmla="*/ 0 w 10000"/>
              <a:gd name="T33" fmla="*/ 6248 h 7855"/>
              <a:gd name="T34" fmla="*/ 535 w 10000"/>
              <a:gd name="T35" fmla="*/ 5713 h 7855"/>
              <a:gd name="T36" fmla="*/ 2700 w 10000"/>
              <a:gd name="T37" fmla="*/ 5870 h 7855"/>
              <a:gd name="T38" fmla="*/ 6428 w 10000"/>
              <a:gd name="T39" fmla="*/ 535 h 7855"/>
              <a:gd name="T40" fmla="*/ 6271 w 10000"/>
              <a:gd name="T41" fmla="*/ 1985 h 7855"/>
              <a:gd name="T42" fmla="*/ 4106 w 10000"/>
              <a:gd name="T43" fmla="*/ 2141 h 7855"/>
              <a:gd name="T44" fmla="*/ 3571 w 10000"/>
              <a:gd name="T45" fmla="*/ 1606 h 7855"/>
              <a:gd name="T46" fmla="*/ 3728 w 10000"/>
              <a:gd name="T47" fmla="*/ 156 h 7855"/>
              <a:gd name="T48" fmla="*/ 5891 w 10000"/>
              <a:gd name="T49" fmla="*/ 0 h 7855"/>
              <a:gd name="T50" fmla="*/ 6428 w 10000"/>
              <a:gd name="T51" fmla="*/ 535 h 7855"/>
              <a:gd name="T52" fmla="*/ 6428 w 10000"/>
              <a:gd name="T53" fmla="*/ 4463 h 7855"/>
              <a:gd name="T54" fmla="*/ 5893 w 10000"/>
              <a:gd name="T55" fmla="*/ 4998 h 7855"/>
              <a:gd name="T56" fmla="*/ 3728 w 10000"/>
              <a:gd name="T57" fmla="*/ 4842 h 7855"/>
              <a:gd name="T58" fmla="*/ 3571 w 10000"/>
              <a:gd name="T59" fmla="*/ 3392 h 7855"/>
              <a:gd name="T60" fmla="*/ 4106 w 10000"/>
              <a:gd name="T61" fmla="*/ 2857 h 7855"/>
              <a:gd name="T62" fmla="*/ 6270 w 10000"/>
              <a:gd name="T63" fmla="*/ 3013 h 7855"/>
              <a:gd name="T64" fmla="*/ 6428 w 10000"/>
              <a:gd name="T65" fmla="*/ 6248 h 7855"/>
              <a:gd name="T66" fmla="*/ 6271 w 10000"/>
              <a:gd name="T67" fmla="*/ 7698 h 7855"/>
              <a:gd name="T68" fmla="*/ 4106 w 10000"/>
              <a:gd name="T69" fmla="*/ 7855 h 7855"/>
              <a:gd name="T70" fmla="*/ 3571 w 10000"/>
              <a:gd name="T71" fmla="*/ 7320 h 7855"/>
              <a:gd name="T72" fmla="*/ 3728 w 10000"/>
              <a:gd name="T73" fmla="*/ 5870 h 7855"/>
              <a:gd name="T74" fmla="*/ 5891 w 10000"/>
              <a:gd name="T75" fmla="*/ 5713 h 7855"/>
              <a:gd name="T76" fmla="*/ 6428 w 10000"/>
              <a:gd name="T77" fmla="*/ 6248 h 7855"/>
              <a:gd name="T78" fmla="*/ 10000 w 10000"/>
              <a:gd name="T79" fmla="*/ 1606 h 7855"/>
              <a:gd name="T80" fmla="*/ 9465 w 10000"/>
              <a:gd name="T81" fmla="*/ 2141 h 7855"/>
              <a:gd name="T82" fmla="*/ 7300 w 10000"/>
              <a:gd name="T83" fmla="*/ 1985 h 7855"/>
              <a:gd name="T84" fmla="*/ 7144 w 10000"/>
              <a:gd name="T85" fmla="*/ 535 h 7855"/>
              <a:gd name="T86" fmla="*/ 7679 w 10000"/>
              <a:gd name="T87" fmla="*/ 0 h 7855"/>
              <a:gd name="T88" fmla="*/ 9844 w 10000"/>
              <a:gd name="T89" fmla="*/ 156 h 7855"/>
              <a:gd name="T90" fmla="*/ 10000 w 10000"/>
              <a:gd name="T91" fmla="*/ 3392 h 7855"/>
              <a:gd name="T92" fmla="*/ 9844 w 10000"/>
              <a:gd name="T93" fmla="*/ 4842 h 7855"/>
              <a:gd name="T94" fmla="*/ 7679 w 10000"/>
              <a:gd name="T95" fmla="*/ 4998 h 7855"/>
              <a:gd name="T96" fmla="*/ 7144 w 10000"/>
              <a:gd name="T97" fmla="*/ 4463 h 7855"/>
              <a:gd name="T98" fmla="*/ 7300 w 10000"/>
              <a:gd name="T99" fmla="*/ 3013 h 7855"/>
              <a:gd name="T100" fmla="*/ 9465 w 10000"/>
              <a:gd name="T101" fmla="*/ 2857 h 7855"/>
              <a:gd name="T102" fmla="*/ 10000 w 10000"/>
              <a:gd name="T103" fmla="*/ 3392 h 7855"/>
              <a:gd name="T104" fmla="*/ 10000 w 10000"/>
              <a:gd name="T105" fmla="*/ 7320 h 7855"/>
              <a:gd name="T106" fmla="*/ 9465 w 10000"/>
              <a:gd name="T107" fmla="*/ 7855 h 7855"/>
              <a:gd name="T108" fmla="*/ 7300 w 10000"/>
              <a:gd name="T109" fmla="*/ 7698 h 7855"/>
              <a:gd name="T110" fmla="*/ 7144 w 10000"/>
              <a:gd name="T111" fmla="*/ 6248 h 7855"/>
              <a:gd name="T112" fmla="*/ 7679 w 10000"/>
              <a:gd name="T113" fmla="*/ 5713 h 7855"/>
              <a:gd name="T114" fmla="*/ 9844 w 10000"/>
              <a:gd name="T115" fmla="*/ 5870 h 7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00" h="7855">
                <a:moveTo>
                  <a:pt x="2856" y="535"/>
                </a:moveTo>
                <a:lnTo>
                  <a:pt x="2856" y="1606"/>
                </a:lnTo>
                <a:cubicBezTo>
                  <a:pt x="2856" y="1755"/>
                  <a:pt x="2805" y="1881"/>
                  <a:pt x="2700" y="1985"/>
                </a:cubicBezTo>
                <a:cubicBezTo>
                  <a:pt x="2595" y="2090"/>
                  <a:pt x="2469" y="2141"/>
                  <a:pt x="2321" y="2141"/>
                </a:cubicBezTo>
                <a:lnTo>
                  <a:pt x="535" y="2141"/>
                </a:lnTo>
                <a:cubicBezTo>
                  <a:pt x="386" y="2141"/>
                  <a:pt x="260" y="2090"/>
                  <a:pt x="156" y="1985"/>
                </a:cubicBezTo>
                <a:cubicBezTo>
                  <a:pt x="51" y="1881"/>
                  <a:pt x="0" y="1755"/>
                  <a:pt x="0" y="1606"/>
                </a:cubicBezTo>
                <a:lnTo>
                  <a:pt x="0" y="535"/>
                </a:lnTo>
                <a:cubicBezTo>
                  <a:pt x="0" y="386"/>
                  <a:pt x="51" y="260"/>
                  <a:pt x="156" y="156"/>
                </a:cubicBezTo>
                <a:cubicBezTo>
                  <a:pt x="261" y="51"/>
                  <a:pt x="388" y="0"/>
                  <a:pt x="535" y="0"/>
                </a:cubicBezTo>
                <a:lnTo>
                  <a:pt x="2321" y="0"/>
                </a:lnTo>
                <a:cubicBezTo>
                  <a:pt x="2470" y="0"/>
                  <a:pt x="2596" y="51"/>
                  <a:pt x="2700" y="156"/>
                </a:cubicBezTo>
                <a:cubicBezTo>
                  <a:pt x="2805" y="260"/>
                  <a:pt x="2856" y="386"/>
                  <a:pt x="2856" y="535"/>
                </a:cubicBezTo>
                <a:close/>
                <a:moveTo>
                  <a:pt x="2856" y="3392"/>
                </a:moveTo>
                <a:lnTo>
                  <a:pt x="2856" y="4463"/>
                </a:lnTo>
                <a:cubicBezTo>
                  <a:pt x="2856" y="4612"/>
                  <a:pt x="2805" y="4738"/>
                  <a:pt x="2700" y="4842"/>
                </a:cubicBezTo>
                <a:cubicBezTo>
                  <a:pt x="2595" y="4947"/>
                  <a:pt x="2469" y="4998"/>
                  <a:pt x="2321" y="4998"/>
                </a:cubicBezTo>
                <a:lnTo>
                  <a:pt x="535" y="4998"/>
                </a:lnTo>
                <a:cubicBezTo>
                  <a:pt x="386" y="4998"/>
                  <a:pt x="260" y="4947"/>
                  <a:pt x="156" y="4842"/>
                </a:cubicBezTo>
                <a:cubicBezTo>
                  <a:pt x="51" y="4737"/>
                  <a:pt x="0" y="4611"/>
                  <a:pt x="0" y="4463"/>
                </a:cubicBezTo>
                <a:lnTo>
                  <a:pt x="0" y="3392"/>
                </a:lnTo>
                <a:cubicBezTo>
                  <a:pt x="0" y="3243"/>
                  <a:pt x="51" y="3117"/>
                  <a:pt x="156" y="3013"/>
                </a:cubicBezTo>
                <a:cubicBezTo>
                  <a:pt x="261" y="2908"/>
                  <a:pt x="388" y="2857"/>
                  <a:pt x="535" y="2857"/>
                </a:cubicBezTo>
                <a:lnTo>
                  <a:pt x="2321" y="2857"/>
                </a:lnTo>
                <a:cubicBezTo>
                  <a:pt x="2470" y="2857"/>
                  <a:pt x="2596" y="2908"/>
                  <a:pt x="2700" y="3013"/>
                </a:cubicBezTo>
                <a:cubicBezTo>
                  <a:pt x="2805" y="3117"/>
                  <a:pt x="2856" y="3243"/>
                  <a:pt x="2856" y="3392"/>
                </a:cubicBezTo>
                <a:close/>
                <a:moveTo>
                  <a:pt x="2856" y="6248"/>
                </a:moveTo>
                <a:lnTo>
                  <a:pt x="2856" y="7320"/>
                </a:lnTo>
                <a:cubicBezTo>
                  <a:pt x="2856" y="7468"/>
                  <a:pt x="2805" y="7595"/>
                  <a:pt x="2700" y="7698"/>
                </a:cubicBezTo>
                <a:cubicBezTo>
                  <a:pt x="2595" y="7803"/>
                  <a:pt x="2469" y="7855"/>
                  <a:pt x="2321" y="7855"/>
                </a:cubicBezTo>
                <a:lnTo>
                  <a:pt x="535" y="7855"/>
                </a:lnTo>
                <a:cubicBezTo>
                  <a:pt x="386" y="7855"/>
                  <a:pt x="260" y="7803"/>
                  <a:pt x="156" y="7698"/>
                </a:cubicBezTo>
                <a:cubicBezTo>
                  <a:pt x="51" y="7593"/>
                  <a:pt x="0" y="7467"/>
                  <a:pt x="0" y="7320"/>
                </a:cubicBezTo>
                <a:lnTo>
                  <a:pt x="0" y="6248"/>
                </a:lnTo>
                <a:cubicBezTo>
                  <a:pt x="0" y="6100"/>
                  <a:pt x="51" y="5973"/>
                  <a:pt x="156" y="5870"/>
                </a:cubicBezTo>
                <a:cubicBezTo>
                  <a:pt x="261" y="5765"/>
                  <a:pt x="388" y="5713"/>
                  <a:pt x="535" y="5713"/>
                </a:cubicBezTo>
                <a:lnTo>
                  <a:pt x="2321" y="5713"/>
                </a:lnTo>
                <a:cubicBezTo>
                  <a:pt x="2470" y="5713"/>
                  <a:pt x="2596" y="5765"/>
                  <a:pt x="2700" y="5870"/>
                </a:cubicBezTo>
                <a:cubicBezTo>
                  <a:pt x="2805" y="5973"/>
                  <a:pt x="2856" y="6100"/>
                  <a:pt x="2856" y="6248"/>
                </a:cubicBezTo>
                <a:close/>
                <a:moveTo>
                  <a:pt x="6428" y="535"/>
                </a:moveTo>
                <a:lnTo>
                  <a:pt x="6428" y="1606"/>
                </a:lnTo>
                <a:cubicBezTo>
                  <a:pt x="6428" y="1755"/>
                  <a:pt x="6376" y="1881"/>
                  <a:pt x="6271" y="1985"/>
                </a:cubicBezTo>
                <a:cubicBezTo>
                  <a:pt x="6166" y="2090"/>
                  <a:pt x="6040" y="2141"/>
                  <a:pt x="5893" y="2141"/>
                </a:cubicBezTo>
                <a:lnTo>
                  <a:pt x="4106" y="2141"/>
                </a:lnTo>
                <a:cubicBezTo>
                  <a:pt x="3958" y="2141"/>
                  <a:pt x="3831" y="2090"/>
                  <a:pt x="3728" y="1985"/>
                </a:cubicBezTo>
                <a:cubicBezTo>
                  <a:pt x="3623" y="1880"/>
                  <a:pt x="3571" y="1753"/>
                  <a:pt x="3571" y="1606"/>
                </a:cubicBezTo>
                <a:lnTo>
                  <a:pt x="3571" y="535"/>
                </a:lnTo>
                <a:cubicBezTo>
                  <a:pt x="3571" y="386"/>
                  <a:pt x="3623" y="260"/>
                  <a:pt x="3728" y="156"/>
                </a:cubicBezTo>
                <a:cubicBezTo>
                  <a:pt x="3833" y="51"/>
                  <a:pt x="3959" y="0"/>
                  <a:pt x="4106" y="0"/>
                </a:cubicBezTo>
                <a:lnTo>
                  <a:pt x="5891" y="0"/>
                </a:lnTo>
                <a:cubicBezTo>
                  <a:pt x="6040" y="0"/>
                  <a:pt x="6166" y="51"/>
                  <a:pt x="6270" y="156"/>
                </a:cubicBezTo>
                <a:cubicBezTo>
                  <a:pt x="6377" y="260"/>
                  <a:pt x="6427" y="386"/>
                  <a:pt x="6428" y="535"/>
                </a:cubicBezTo>
                <a:close/>
                <a:moveTo>
                  <a:pt x="6428" y="3392"/>
                </a:moveTo>
                <a:lnTo>
                  <a:pt x="6428" y="4463"/>
                </a:lnTo>
                <a:cubicBezTo>
                  <a:pt x="6428" y="4612"/>
                  <a:pt x="6376" y="4738"/>
                  <a:pt x="6271" y="4842"/>
                </a:cubicBezTo>
                <a:cubicBezTo>
                  <a:pt x="6166" y="4947"/>
                  <a:pt x="6040" y="4998"/>
                  <a:pt x="5893" y="4998"/>
                </a:cubicBezTo>
                <a:lnTo>
                  <a:pt x="4106" y="4998"/>
                </a:lnTo>
                <a:cubicBezTo>
                  <a:pt x="3958" y="4998"/>
                  <a:pt x="3831" y="4947"/>
                  <a:pt x="3728" y="4842"/>
                </a:cubicBezTo>
                <a:cubicBezTo>
                  <a:pt x="3623" y="4737"/>
                  <a:pt x="3571" y="4611"/>
                  <a:pt x="3571" y="4463"/>
                </a:cubicBezTo>
                <a:lnTo>
                  <a:pt x="3571" y="3392"/>
                </a:lnTo>
                <a:cubicBezTo>
                  <a:pt x="3571" y="3243"/>
                  <a:pt x="3623" y="3117"/>
                  <a:pt x="3728" y="3013"/>
                </a:cubicBezTo>
                <a:cubicBezTo>
                  <a:pt x="3833" y="2908"/>
                  <a:pt x="3959" y="2857"/>
                  <a:pt x="4106" y="2857"/>
                </a:cubicBezTo>
                <a:lnTo>
                  <a:pt x="5891" y="2857"/>
                </a:lnTo>
                <a:cubicBezTo>
                  <a:pt x="6040" y="2857"/>
                  <a:pt x="6166" y="2908"/>
                  <a:pt x="6270" y="3013"/>
                </a:cubicBezTo>
                <a:cubicBezTo>
                  <a:pt x="6377" y="3117"/>
                  <a:pt x="6427" y="3243"/>
                  <a:pt x="6428" y="3392"/>
                </a:cubicBezTo>
                <a:close/>
                <a:moveTo>
                  <a:pt x="6428" y="6248"/>
                </a:moveTo>
                <a:lnTo>
                  <a:pt x="6428" y="7320"/>
                </a:lnTo>
                <a:cubicBezTo>
                  <a:pt x="6428" y="7468"/>
                  <a:pt x="6376" y="7595"/>
                  <a:pt x="6271" y="7698"/>
                </a:cubicBezTo>
                <a:cubicBezTo>
                  <a:pt x="6166" y="7803"/>
                  <a:pt x="6040" y="7855"/>
                  <a:pt x="5893" y="7855"/>
                </a:cubicBezTo>
                <a:lnTo>
                  <a:pt x="4106" y="7855"/>
                </a:lnTo>
                <a:cubicBezTo>
                  <a:pt x="3958" y="7855"/>
                  <a:pt x="3831" y="7803"/>
                  <a:pt x="3728" y="7698"/>
                </a:cubicBezTo>
                <a:cubicBezTo>
                  <a:pt x="3623" y="7593"/>
                  <a:pt x="3571" y="7467"/>
                  <a:pt x="3571" y="7320"/>
                </a:cubicBezTo>
                <a:lnTo>
                  <a:pt x="3571" y="6248"/>
                </a:lnTo>
                <a:cubicBezTo>
                  <a:pt x="3571" y="6100"/>
                  <a:pt x="3623" y="5973"/>
                  <a:pt x="3728" y="5870"/>
                </a:cubicBezTo>
                <a:cubicBezTo>
                  <a:pt x="3833" y="5765"/>
                  <a:pt x="3959" y="5713"/>
                  <a:pt x="4106" y="5713"/>
                </a:cubicBezTo>
                <a:lnTo>
                  <a:pt x="5891" y="5713"/>
                </a:lnTo>
                <a:cubicBezTo>
                  <a:pt x="6040" y="5713"/>
                  <a:pt x="6166" y="5765"/>
                  <a:pt x="6270" y="5870"/>
                </a:cubicBezTo>
                <a:cubicBezTo>
                  <a:pt x="6377" y="5973"/>
                  <a:pt x="6427" y="6100"/>
                  <a:pt x="6428" y="6248"/>
                </a:cubicBezTo>
                <a:close/>
                <a:moveTo>
                  <a:pt x="10000" y="535"/>
                </a:moveTo>
                <a:lnTo>
                  <a:pt x="10000" y="1606"/>
                </a:lnTo>
                <a:cubicBezTo>
                  <a:pt x="10000" y="1755"/>
                  <a:pt x="9949" y="1881"/>
                  <a:pt x="9844" y="1985"/>
                </a:cubicBezTo>
                <a:cubicBezTo>
                  <a:pt x="9739" y="2090"/>
                  <a:pt x="9613" y="2141"/>
                  <a:pt x="9465" y="2141"/>
                </a:cubicBezTo>
                <a:lnTo>
                  <a:pt x="7679" y="2141"/>
                </a:lnTo>
                <a:cubicBezTo>
                  <a:pt x="7530" y="2141"/>
                  <a:pt x="7404" y="2090"/>
                  <a:pt x="7300" y="1985"/>
                </a:cubicBezTo>
                <a:cubicBezTo>
                  <a:pt x="7195" y="1880"/>
                  <a:pt x="7144" y="1753"/>
                  <a:pt x="7144" y="1606"/>
                </a:cubicBezTo>
                <a:lnTo>
                  <a:pt x="7144" y="535"/>
                </a:lnTo>
                <a:cubicBezTo>
                  <a:pt x="7144" y="386"/>
                  <a:pt x="7195" y="260"/>
                  <a:pt x="7300" y="156"/>
                </a:cubicBezTo>
                <a:cubicBezTo>
                  <a:pt x="7405" y="51"/>
                  <a:pt x="7531" y="0"/>
                  <a:pt x="7679" y="0"/>
                </a:cubicBezTo>
                <a:lnTo>
                  <a:pt x="9465" y="0"/>
                </a:lnTo>
                <a:cubicBezTo>
                  <a:pt x="9614" y="0"/>
                  <a:pt x="9740" y="51"/>
                  <a:pt x="9844" y="156"/>
                </a:cubicBezTo>
                <a:cubicBezTo>
                  <a:pt x="9949" y="260"/>
                  <a:pt x="10000" y="386"/>
                  <a:pt x="10000" y="535"/>
                </a:cubicBezTo>
                <a:close/>
                <a:moveTo>
                  <a:pt x="10000" y="3392"/>
                </a:moveTo>
                <a:lnTo>
                  <a:pt x="10000" y="4463"/>
                </a:lnTo>
                <a:cubicBezTo>
                  <a:pt x="10000" y="4612"/>
                  <a:pt x="9949" y="4738"/>
                  <a:pt x="9844" y="4842"/>
                </a:cubicBezTo>
                <a:cubicBezTo>
                  <a:pt x="9739" y="4947"/>
                  <a:pt x="9613" y="4998"/>
                  <a:pt x="9465" y="4998"/>
                </a:cubicBezTo>
                <a:lnTo>
                  <a:pt x="7679" y="4998"/>
                </a:lnTo>
                <a:cubicBezTo>
                  <a:pt x="7530" y="4998"/>
                  <a:pt x="7404" y="4947"/>
                  <a:pt x="7300" y="4842"/>
                </a:cubicBezTo>
                <a:cubicBezTo>
                  <a:pt x="7195" y="4737"/>
                  <a:pt x="7144" y="4611"/>
                  <a:pt x="7144" y="4463"/>
                </a:cubicBezTo>
                <a:lnTo>
                  <a:pt x="7144" y="3392"/>
                </a:lnTo>
                <a:cubicBezTo>
                  <a:pt x="7144" y="3243"/>
                  <a:pt x="7195" y="3117"/>
                  <a:pt x="7300" y="3013"/>
                </a:cubicBezTo>
                <a:cubicBezTo>
                  <a:pt x="7405" y="2908"/>
                  <a:pt x="7531" y="2857"/>
                  <a:pt x="7679" y="2857"/>
                </a:cubicBezTo>
                <a:lnTo>
                  <a:pt x="9465" y="2857"/>
                </a:lnTo>
                <a:cubicBezTo>
                  <a:pt x="9614" y="2857"/>
                  <a:pt x="9740" y="2908"/>
                  <a:pt x="9844" y="3013"/>
                </a:cubicBezTo>
                <a:cubicBezTo>
                  <a:pt x="9949" y="3117"/>
                  <a:pt x="10000" y="3243"/>
                  <a:pt x="10000" y="3392"/>
                </a:cubicBezTo>
                <a:close/>
                <a:moveTo>
                  <a:pt x="10000" y="6248"/>
                </a:moveTo>
                <a:lnTo>
                  <a:pt x="10000" y="7320"/>
                </a:lnTo>
                <a:cubicBezTo>
                  <a:pt x="10000" y="7468"/>
                  <a:pt x="9949" y="7595"/>
                  <a:pt x="9844" y="7698"/>
                </a:cubicBezTo>
                <a:cubicBezTo>
                  <a:pt x="9739" y="7803"/>
                  <a:pt x="9613" y="7855"/>
                  <a:pt x="9465" y="7855"/>
                </a:cubicBezTo>
                <a:lnTo>
                  <a:pt x="7679" y="7855"/>
                </a:lnTo>
                <a:cubicBezTo>
                  <a:pt x="7530" y="7855"/>
                  <a:pt x="7404" y="7803"/>
                  <a:pt x="7300" y="7698"/>
                </a:cubicBezTo>
                <a:cubicBezTo>
                  <a:pt x="7195" y="7593"/>
                  <a:pt x="7144" y="7467"/>
                  <a:pt x="7144" y="7320"/>
                </a:cubicBezTo>
                <a:lnTo>
                  <a:pt x="7144" y="6248"/>
                </a:lnTo>
                <a:cubicBezTo>
                  <a:pt x="7144" y="6100"/>
                  <a:pt x="7195" y="5973"/>
                  <a:pt x="7300" y="5870"/>
                </a:cubicBezTo>
                <a:cubicBezTo>
                  <a:pt x="7405" y="5765"/>
                  <a:pt x="7531" y="5713"/>
                  <a:pt x="7679" y="5713"/>
                </a:cubicBezTo>
                <a:lnTo>
                  <a:pt x="9465" y="5713"/>
                </a:lnTo>
                <a:cubicBezTo>
                  <a:pt x="9614" y="5713"/>
                  <a:pt x="9740" y="5765"/>
                  <a:pt x="9844" y="5870"/>
                </a:cubicBezTo>
                <a:cubicBezTo>
                  <a:pt x="9949" y="5973"/>
                  <a:pt x="10000" y="6100"/>
                  <a:pt x="10000" y="6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FE171CF-1245-3513-FACB-CF147372DFA0}"/>
              </a:ext>
            </a:extLst>
          </p:cNvPr>
          <p:cNvSpPr/>
          <p:nvPr/>
        </p:nvSpPr>
        <p:spPr>
          <a:xfrm>
            <a:off x="8295764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0F3961-C5DE-8ABF-8C3E-D1CCFAC7C6F0}"/>
              </a:ext>
            </a:extLst>
          </p:cNvPr>
          <p:cNvSpPr txBox="1"/>
          <p:nvPr/>
        </p:nvSpPr>
        <p:spPr>
          <a:xfrm>
            <a:off x="2711022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商业智能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5BCEF0-2AA5-7AC7-8124-376B669529F0}"/>
              </a:ext>
            </a:extLst>
          </p:cNvPr>
          <p:cNvSpPr txBox="1"/>
          <p:nvPr/>
        </p:nvSpPr>
        <p:spPr>
          <a:xfrm>
            <a:off x="5817989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BI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厂商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70CBAF-3C59-A2F8-FE4E-CA24569736BF}"/>
              </a:ext>
            </a:extLst>
          </p:cNvPr>
          <p:cNvSpPr txBox="1"/>
          <p:nvPr/>
        </p:nvSpPr>
        <p:spPr>
          <a:xfrm>
            <a:off x="8802885" y="3042782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6A4132-4922-388D-1A3B-E469F0E5658B}"/>
              </a:ext>
            </a:extLst>
          </p:cNvPr>
          <p:cNvSpPr txBox="1"/>
          <p:nvPr/>
        </p:nvSpPr>
        <p:spPr>
          <a:xfrm>
            <a:off x="2032010" y="4069154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商务智能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(Business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即商务智能，它是一套完整的解决方案，用来将企业中现有的数据进行有效的整合，快速准确的提供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BCBC7D-8EAE-5E19-0624-C3BFCD4D7B3D}"/>
              </a:ext>
            </a:extLst>
          </p:cNvPr>
          <p:cNvSpPr txBox="1"/>
          <p:nvPr/>
        </p:nvSpPr>
        <p:spPr>
          <a:xfrm>
            <a:off x="4913067" y="4061896"/>
            <a:ext cx="2677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帮助企业做出明智的业务经营决策。商业智能的概念最早在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1996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年提出。当时将商业智能定义为一类由数据仓库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或数据集市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、查询报表数据分析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8B511-66FA-56A1-A1F1-EBB7F0AFA7FC}"/>
              </a:ext>
            </a:extLst>
          </p:cNvPr>
          <p:cNvSpPr txBox="1"/>
          <p:nvPr/>
        </p:nvSpPr>
        <p:spPr>
          <a:xfrm>
            <a:off x="7721571" y="4069155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数据备份和恢复等部分组成的、以帮助企业决策为目的技术及其应用。而这些数据可能来自企业的客户关系管理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049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8EAA0A-CA2E-3C89-0D95-E304E9923CD6}"/>
              </a:ext>
            </a:extLst>
          </p:cNvPr>
          <p:cNvSpPr/>
          <p:nvPr/>
        </p:nvSpPr>
        <p:spPr>
          <a:xfrm>
            <a:off x="5953125" y="-9526"/>
            <a:ext cx="6276975" cy="6867525"/>
          </a:xfrm>
          <a:custGeom>
            <a:avLst/>
            <a:gdLst>
              <a:gd name="connsiteX0" fmla="*/ 0 w 10048875"/>
              <a:gd name="connsiteY0" fmla="*/ 3429000 h 6858000"/>
              <a:gd name="connsiteX1" fmla="*/ 3429000 w 10048875"/>
              <a:gd name="connsiteY1" fmla="*/ 0 h 6858000"/>
              <a:gd name="connsiteX2" fmla="*/ 6619875 w 10048875"/>
              <a:gd name="connsiteY2" fmla="*/ 0 h 6858000"/>
              <a:gd name="connsiteX3" fmla="*/ 10048875 w 10048875"/>
              <a:gd name="connsiteY3" fmla="*/ 3429000 h 6858000"/>
              <a:gd name="connsiteX4" fmla="*/ 10048875 w 10048875"/>
              <a:gd name="connsiteY4" fmla="*/ 3429000 h 6858000"/>
              <a:gd name="connsiteX5" fmla="*/ 6619875 w 10048875"/>
              <a:gd name="connsiteY5" fmla="*/ 6858000 h 6858000"/>
              <a:gd name="connsiteX6" fmla="*/ 3429000 w 10048875"/>
              <a:gd name="connsiteY6" fmla="*/ 6858000 h 6858000"/>
              <a:gd name="connsiteX7" fmla="*/ 0 w 10048875"/>
              <a:gd name="connsiteY7" fmla="*/ 3429000 h 6858000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619875 w 10048875"/>
              <a:gd name="connsiteY5" fmla="*/ 6867525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276975 w 10048875"/>
              <a:gd name="connsiteY5" fmla="*/ 6858000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6276975 w 10048875"/>
              <a:gd name="connsiteY4" fmla="*/ 6858000 h 6867525"/>
              <a:gd name="connsiteX5" fmla="*/ 3429000 w 10048875"/>
              <a:gd name="connsiteY5" fmla="*/ 6867525 h 6867525"/>
              <a:gd name="connsiteX6" fmla="*/ 0 w 10048875"/>
              <a:gd name="connsiteY6" fmla="*/ 3438525 h 6867525"/>
              <a:gd name="connsiteX0" fmla="*/ 0 w 6622377"/>
              <a:gd name="connsiteY0" fmla="*/ 3438525 h 6867525"/>
              <a:gd name="connsiteX1" fmla="*/ 3429000 w 6622377"/>
              <a:gd name="connsiteY1" fmla="*/ 9525 h 6867525"/>
              <a:gd name="connsiteX2" fmla="*/ 6257925 w 6622377"/>
              <a:gd name="connsiteY2" fmla="*/ 0 h 6867525"/>
              <a:gd name="connsiteX3" fmla="*/ 6276975 w 6622377"/>
              <a:gd name="connsiteY3" fmla="*/ 6858000 h 6867525"/>
              <a:gd name="connsiteX4" fmla="*/ 3429000 w 6622377"/>
              <a:gd name="connsiteY4" fmla="*/ 6867525 h 6867525"/>
              <a:gd name="connsiteX5" fmla="*/ 0 w 6622377"/>
              <a:gd name="connsiteY5" fmla="*/ 3438525 h 6867525"/>
              <a:gd name="connsiteX0" fmla="*/ 0 w 6276975"/>
              <a:gd name="connsiteY0" fmla="*/ 3438525 h 6867525"/>
              <a:gd name="connsiteX1" fmla="*/ 3429000 w 6276975"/>
              <a:gd name="connsiteY1" fmla="*/ 9525 h 6867525"/>
              <a:gd name="connsiteX2" fmla="*/ 6257925 w 6276975"/>
              <a:gd name="connsiteY2" fmla="*/ 0 h 6867525"/>
              <a:gd name="connsiteX3" fmla="*/ 6276975 w 6276975"/>
              <a:gd name="connsiteY3" fmla="*/ 6858000 h 6867525"/>
              <a:gd name="connsiteX4" fmla="*/ 3429000 w 6276975"/>
              <a:gd name="connsiteY4" fmla="*/ 6867525 h 6867525"/>
              <a:gd name="connsiteX5" fmla="*/ 0 w 6276975"/>
              <a:gd name="connsiteY5" fmla="*/ 3438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975" h="6867525">
                <a:moveTo>
                  <a:pt x="0" y="3438525"/>
                </a:moveTo>
                <a:cubicBezTo>
                  <a:pt x="0" y="1544741"/>
                  <a:pt x="1535216" y="9525"/>
                  <a:pt x="3429000" y="9525"/>
                </a:cubicBezTo>
                <a:lnTo>
                  <a:pt x="6257925" y="0"/>
                </a:lnTo>
                <a:lnTo>
                  <a:pt x="6276975" y="6858000"/>
                </a:lnTo>
                <a:lnTo>
                  <a:pt x="3429000" y="6867525"/>
                </a:lnTo>
                <a:cubicBezTo>
                  <a:pt x="1535216" y="6867525"/>
                  <a:pt x="0" y="5332309"/>
                  <a:pt x="0" y="343852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A90BD3F-62B4-ED24-53A9-8A26A633C88E}"/>
              </a:ext>
            </a:extLst>
          </p:cNvPr>
          <p:cNvSpPr/>
          <p:nvPr/>
        </p:nvSpPr>
        <p:spPr>
          <a:xfrm>
            <a:off x="5555571" y="585199"/>
            <a:ext cx="1440309" cy="5762353"/>
          </a:xfrm>
          <a:custGeom>
            <a:avLst/>
            <a:gdLst>
              <a:gd name="connsiteX0" fmla="*/ 1440309 w 1440309"/>
              <a:gd name="connsiteY0" fmla="*/ 0 h 5836394"/>
              <a:gd name="connsiteX1" fmla="*/ 1440309 w 1440309"/>
              <a:gd name="connsiteY1" fmla="*/ 5836394 h 5836394"/>
              <a:gd name="connsiteX2" fmla="*/ 1341296 w 1440309"/>
              <a:gd name="connsiteY2" fmla="*/ 5762353 h 5836394"/>
              <a:gd name="connsiteX3" fmla="*/ 0 w 1440309"/>
              <a:gd name="connsiteY3" fmla="*/ 2918197 h 5836394"/>
              <a:gd name="connsiteX4" fmla="*/ 1341296 w 1440309"/>
              <a:gd name="connsiteY4" fmla="*/ 74041 h 5836394"/>
              <a:gd name="connsiteX5" fmla="*/ 1440309 w 1440309"/>
              <a:gd name="connsiteY5" fmla="*/ 0 h 5836394"/>
              <a:gd name="connsiteX0" fmla="*/ 1440309 w 1531749"/>
              <a:gd name="connsiteY0" fmla="*/ 5770114 h 5770114"/>
              <a:gd name="connsiteX1" fmla="*/ 1341296 w 1531749"/>
              <a:gd name="connsiteY1" fmla="*/ 5696073 h 5770114"/>
              <a:gd name="connsiteX2" fmla="*/ 0 w 1531749"/>
              <a:gd name="connsiteY2" fmla="*/ 2851917 h 5770114"/>
              <a:gd name="connsiteX3" fmla="*/ 1341296 w 1531749"/>
              <a:gd name="connsiteY3" fmla="*/ 7761 h 5770114"/>
              <a:gd name="connsiteX4" fmla="*/ 1531749 w 1531749"/>
              <a:gd name="connsiteY4" fmla="*/ 25160 h 5770114"/>
              <a:gd name="connsiteX0" fmla="*/ 1440309 w 1440309"/>
              <a:gd name="connsiteY0" fmla="*/ 5762353 h 5762353"/>
              <a:gd name="connsiteX1" fmla="*/ 1341296 w 1440309"/>
              <a:gd name="connsiteY1" fmla="*/ 5688312 h 5762353"/>
              <a:gd name="connsiteX2" fmla="*/ 0 w 1440309"/>
              <a:gd name="connsiteY2" fmla="*/ 2844156 h 5762353"/>
              <a:gd name="connsiteX3" fmla="*/ 1341296 w 1440309"/>
              <a:gd name="connsiteY3" fmla="*/ 0 h 576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309" h="5762353">
                <a:moveTo>
                  <a:pt x="1440309" y="5762353"/>
                </a:moveTo>
                <a:lnTo>
                  <a:pt x="1341296" y="5688312"/>
                </a:lnTo>
                <a:cubicBezTo>
                  <a:pt x="522133" y="5012279"/>
                  <a:pt x="0" y="3989193"/>
                  <a:pt x="0" y="2844156"/>
                </a:cubicBezTo>
                <a:cubicBezTo>
                  <a:pt x="0" y="1699120"/>
                  <a:pt x="522133" y="676033"/>
                  <a:pt x="1341296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12E724-88F2-595C-AD71-936DA077653B}"/>
              </a:ext>
            </a:extLst>
          </p:cNvPr>
          <p:cNvSpPr/>
          <p:nvPr/>
        </p:nvSpPr>
        <p:spPr>
          <a:xfrm>
            <a:off x="6277411" y="5646051"/>
            <a:ext cx="65314" cy="653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4EC0AB-91F5-E4F1-8645-DCA76F60508D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AF40E2C-9899-E6A6-2DC4-314CEE793283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522FAA23-A113-380C-B23D-1408CAAC5D02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55EF3F4-B742-1B59-8674-35BF030701E5}"/>
              </a:ext>
            </a:extLst>
          </p:cNvPr>
          <p:cNvSpPr/>
          <p:nvPr/>
        </p:nvSpPr>
        <p:spPr>
          <a:xfrm>
            <a:off x="553260" y="491920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FDD709-8050-4626-ADEE-E67D37DBD874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C0C0E4-4A8A-371B-98D6-277830EF2B2A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05C69C-2DC9-5696-3CF7-42812B9BD1A3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3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16F3C9-000E-994F-C008-807D85C9F819}"/>
              </a:ext>
            </a:extLst>
          </p:cNvPr>
          <p:cNvGrpSpPr/>
          <p:nvPr/>
        </p:nvGrpSpPr>
        <p:grpSpPr>
          <a:xfrm>
            <a:off x="6700699" y="-9526"/>
            <a:ext cx="5222997" cy="4233183"/>
            <a:chOff x="6700699" y="-9526"/>
            <a:chExt cx="5222997" cy="4233183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0E40DC72-738A-EFD4-B55E-DB0DB2F83A5F}"/>
                </a:ext>
              </a:extLst>
            </p:cNvPr>
            <p:cNvSpPr/>
            <p:nvPr/>
          </p:nvSpPr>
          <p:spPr>
            <a:xfrm>
              <a:off x="7421675" y="-4"/>
              <a:ext cx="804420" cy="3914779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6E450668-72A4-B81C-E23D-3FC693740A8B}"/>
                </a:ext>
              </a:extLst>
            </p:cNvPr>
            <p:cNvSpPr/>
            <p:nvPr/>
          </p:nvSpPr>
          <p:spPr>
            <a:xfrm>
              <a:off x="8048779" y="0"/>
              <a:ext cx="848121" cy="342900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1B4AD930-F264-C317-EE4F-86D5A5BF9D91}"/>
                </a:ext>
              </a:extLst>
            </p:cNvPr>
            <p:cNvSpPr/>
            <p:nvPr/>
          </p:nvSpPr>
          <p:spPr>
            <a:xfrm>
              <a:off x="8690444" y="-4"/>
              <a:ext cx="804420" cy="3826330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4BFDE052-CA0E-5BBB-FD99-A134F0021260}"/>
                </a:ext>
              </a:extLst>
            </p:cNvPr>
            <p:cNvSpPr/>
            <p:nvPr/>
          </p:nvSpPr>
          <p:spPr>
            <a:xfrm>
              <a:off x="10495188" y="-4"/>
              <a:ext cx="804420" cy="373956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AA4D62F-3C20-02D6-05C6-E74E62FD3984}"/>
                </a:ext>
              </a:extLst>
            </p:cNvPr>
            <p:cNvSpPr/>
            <p:nvPr/>
          </p:nvSpPr>
          <p:spPr>
            <a:xfrm>
              <a:off x="9341064" y="-4"/>
              <a:ext cx="792894" cy="333231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4E3A714-0680-5CF7-489B-AACFE27196E2}"/>
                </a:ext>
              </a:extLst>
            </p:cNvPr>
            <p:cNvSpPr/>
            <p:nvPr/>
          </p:nvSpPr>
          <p:spPr>
            <a:xfrm>
              <a:off x="9912002" y="0"/>
              <a:ext cx="804420" cy="3579322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2A07395-9A7B-0DCB-A93C-75AD4A32429F}"/>
                </a:ext>
              </a:extLst>
            </p:cNvPr>
            <p:cNvSpPr/>
            <p:nvPr/>
          </p:nvSpPr>
          <p:spPr>
            <a:xfrm>
              <a:off x="11009296" y="0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3E013C82-1DB6-4050-1181-7029AEC5782D}"/>
                </a:ext>
              </a:extLst>
            </p:cNvPr>
            <p:cNvSpPr/>
            <p:nvPr/>
          </p:nvSpPr>
          <p:spPr>
            <a:xfrm>
              <a:off x="6700699" y="-9526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4989E2-CD4D-BDAD-BD02-D7C21E0C5B22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E815B1C-2E2B-0381-1A14-C812F84D6E39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DA89497-83AC-631C-7291-C0DA44A4CD51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088F5F6-555A-06D2-A962-D6BFE15269A2}"/>
              </a:ext>
            </a:extLst>
          </p:cNvPr>
          <p:cNvSpPr/>
          <p:nvPr/>
        </p:nvSpPr>
        <p:spPr>
          <a:xfrm>
            <a:off x="544563" y="468141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9E43D-DBC1-C56A-76DD-6C20CCBD32AA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CB54F1-C839-32CB-1DB8-95F7FE07C929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7A78F3-92ED-591B-7260-72EDBA433F47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090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00364C"/>
            </a:gs>
            <a:gs pos="30000">
              <a:srgbClr val="003B4F"/>
            </a:gs>
            <a:gs pos="17000">
              <a:srgbClr val="012F40"/>
            </a:gs>
            <a:gs pos="86740">
              <a:srgbClr val="00374D"/>
            </a:gs>
            <a:gs pos="64000">
              <a:srgbClr val="00394E"/>
            </a:gs>
            <a:gs pos="74000">
              <a:srgbClr val="003047"/>
            </a:gs>
            <a:gs pos="100000">
              <a:srgbClr val="00374A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9443F74A-DC19-4596-606B-E86A30CB834D}"/>
              </a:ext>
            </a:extLst>
          </p:cNvPr>
          <p:cNvSpPr/>
          <p:nvPr/>
        </p:nvSpPr>
        <p:spPr>
          <a:xfrm>
            <a:off x="65167" y="-39874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194E4B">
                  <a:alpha val="40000"/>
                </a:srgbClr>
              </a:gs>
              <a:gs pos="20000">
                <a:srgbClr val="2B9993">
                  <a:alpha val="57000"/>
                </a:srgbClr>
              </a:gs>
              <a:gs pos="0">
                <a:srgbClr val="145047">
                  <a:alpha val="45000"/>
                </a:srgbClr>
              </a:gs>
              <a:gs pos="100000">
                <a:srgbClr val="27998F">
                  <a:alpha val="1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029C6BC-EA70-59CF-E472-8B84A755BA22}"/>
              </a:ext>
            </a:extLst>
          </p:cNvPr>
          <p:cNvSpPr>
            <a:spLocks noChangeAspect="1"/>
          </p:cNvSpPr>
          <p:nvPr/>
        </p:nvSpPr>
        <p:spPr>
          <a:xfrm>
            <a:off x="2720148" y="1006608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7803D63-6246-A5E8-0A49-D807B15E5AB5}"/>
              </a:ext>
            </a:extLst>
          </p:cNvPr>
          <p:cNvSpPr>
            <a:spLocks noChangeAspect="1"/>
          </p:cNvSpPr>
          <p:nvPr/>
        </p:nvSpPr>
        <p:spPr>
          <a:xfrm>
            <a:off x="4086625" y="1344705"/>
            <a:ext cx="72000" cy="72000"/>
          </a:xfrm>
          <a:prstGeom prst="ellipse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8B20816-21B3-FB69-0106-3BF8DAF3B80B}"/>
              </a:ext>
            </a:extLst>
          </p:cNvPr>
          <p:cNvSpPr>
            <a:spLocks noChangeAspect="1"/>
          </p:cNvSpPr>
          <p:nvPr/>
        </p:nvSpPr>
        <p:spPr>
          <a:xfrm>
            <a:off x="2839481" y="2950620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DEC59C5-337C-AC96-478F-1FE419459524}"/>
              </a:ext>
            </a:extLst>
          </p:cNvPr>
          <p:cNvSpPr>
            <a:spLocks noChangeAspect="1"/>
          </p:cNvSpPr>
          <p:nvPr/>
        </p:nvSpPr>
        <p:spPr>
          <a:xfrm>
            <a:off x="1217919" y="272398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B653131-7ABB-92C8-F03F-EF8834A79F31}"/>
              </a:ext>
            </a:extLst>
          </p:cNvPr>
          <p:cNvSpPr>
            <a:spLocks noChangeAspect="1"/>
          </p:cNvSpPr>
          <p:nvPr/>
        </p:nvSpPr>
        <p:spPr>
          <a:xfrm>
            <a:off x="3163260" y="2088775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1BCB69-CEAA-81B5-8989-2ADAE9394289}"/>
              </a:ext>
            </a:extLst>
          </p:cNvPr>
          <p:cNvSpPr>
            <a:spLocks noChangeAspect="1"/>
          </p:cNvSpPr>
          <p:nvPr/>
        </p:nvSpPr>
        <p:spPr>
          <a:xfrm>
            <a:off x="1958148" y="361505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1F9DE4A-B5BE-765B-86C6-1D3AD71B144A}"/>
              </a:ext>
            </a:extLst>
          </p:cNvPr>
          <p:cNvSpPr>
            <a:spLocks noChangeAspect="1"/>
          </p:cNvSpPr>
          <p:nvPr/>
        </p:nvSpPr>
        <p:spPr>
          <a:xfrm>
            <a:off x="3324625" y="3953156"/>
            <a:ext cx="61200" cy="61200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F61423A-3311-FAD8-4857-CC2C1D08717A}"/>
              </a:ext>
            </a:extLst>
          </p:cNvPr>
          <p:cNvSpPr>
            <a:spLocks noChangeAspect="1"/>
          </p:cNvSpPr>
          <p:nvPr/>
        </p:nvSpPr>
        <p:spPr>
          <a:xfrm>
            <a:off x="3261873" y="62250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10BB04-4BB6-EE87-B852-19F5912649B4}"/>
              </a:ext>
            </a:extLst>
          </p:cNvPr>
          <p:cNvSpPr>
            <a:spLocks noChangeAspect="1"/>
          </p:cNvSpPr>
          <p:nvPr/>
        </p:nvSpPr>
        <p:spPr>
          <a:xfrm>
            <a:off x="455919" y="53324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4B79B5-A58A-97E2-DA96-F5AB934ACE4A}"/>
              </a:ext>
            </a:extLst>
          </p:cNvPr>
          <p:cNvSpPr>
            <a:spLocks noChangeAspect="1"/>
          </p:cNvSpPr>
          <p:nvPr/>
        </p:nvSpPr>
        <p:spPr>
          <a:xfrm>
            <a:off x="2401260" y="469722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AC2CD7-8380-868E-13BF-9A4C2C9C65A5}"/>
              </a:ext>
            </a:extLst>
          </p:cNvPr>
          <p:cNvSpPr>
            <a:spLocks noChangeAspect="1"/>
          </p:cNvSpPr>
          <p:nvPr/>
        </p:nvSpPr>
        <p:spPr>
          <a:xfrm>
            <a:off x="5717644" y="125424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02A1E8-36C7-05C5-BFD7-9AB522B6B47A}"/>
              </a:ext>
            </a:extLst>
          </p:cNvPr>
          <p:cNvSpPr>
            <a:spLocks noChangeAspect="1"/>
          </p:cNvSpPr>
          <p:nvPr/>
        </p:nvSpPr>
        <p:spPr>
          <a:xfrm>
            <a:off x="7398446" y="582635"/>
            <a:ext cx="54000" cy="54000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46733E-4A03-C384-43C7-4AB61B8C636A}"/>
              </a:ext>
            </a:extLst>
          </p:cNvPr>
          <p:cNvSpPr>
            <a:spLocks noChangeAspect="1"/>
          </p:cNvSpPr>
          <p:nvPr/>
        </p:nvSpPr>
        <p:spPr>
          <a:xfrm>
            <a:off x="9925213" y="1809520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0C55E31-835E-2E60-746E-12DA3C4CC212}"/>
              </a:ext>
            </a:extLst>
          </p:cNvPr>
          <p:cNvSpPr>
            <a:spLocks noChangeAspect="1"/>
          </p:cNvSpPr>
          <p:nvPr/>
        </p:nvSpPr>
        <p:spPr>
          <a:xfrm>
            <a:off x="3297873" y="1491514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1B22DE-3DD6-1513-85DA-36573C6629AB}"/>
              </a:ext>
            </a:extLst>
          </p:cNvPr>
          <p:cNvSpPr>
            <a:spLocks noChangeAspect="1"/>
          </p:cNvSpPr>
          <p:nvPr/>
        </p:nvSpPr>
        <p:spPr>
          <a:xfrm>
            <a:off x="11269918" y="2741989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E40A40-CED8-A8EC-52D1-D69770756AE4}"/>
              </a:ext>
            </a:extLst>
          </p:cNvPr>
          <p:cNvSpPr>
            <a:spLocks noChangeAspect="1"/>
          </p:cNvSpPr>
          <p:nvPr/>
        </p:nvSpPr>
        <p:spPr>
          <a:xfrm>
            <a:off x="8696913" y="4099573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7F2FCE7-9F72-5A45-8F20-87F9A86E5EFC}"/>
              </a:ext>
            </a:extLst>
          </p:cNvPr>
          <p:cNvSpPr>
            <a:spLocks noChangeAspect="1"/>
          </p:cNvSpPr>
          <p:nvPr/>
        </p:nvSpPr>
        <p:spPr>
          <a:xfrm>
            <a:off x="8002926" y="208877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FFD666A-D676-5804-1357-49B22910205F}"/>
              </a:ext>
            </a:extLst>
          </p:cNvPr>
          <p:cNvSpPr>
            <a:spLocks noChangeAspect="1"/>
          </p:cNvSpPr>
          <p:nvPr/>
        </p:nvSpPr>
        <p:spPr>
          <a:xfrm>
            <a:off x="8743155" y="297984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E0A3810-8819-B8A1-2FA3-09431A7F9F4F}"/>
              </a:ext>
            </a:extLst>
          </p:cNvPr>
          <p:cNvSpPr>
            <a:spLocks noChangeAspect="1"/>
          </p:cNvSpPr>
          <p:nvPr/>
        </p:nvSpPr>
        <p:spPr>
          <a:xfrm>
            <a:off x="833721" y="618813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CDA34C2-229A-B667-D2B1-FB7992D3EE18}"/>
              </a:ext>
            </a:extLst>
          </p:cNvPr>
          <p:cNvSpPr>
            <a:spLocks noChangeAspect="1"/>
          </p:cNvSpPr>
          <p:nvPr/>
        </p:nvSpPr>
        <p:spPr>
          <a:xfrm>
            <a:off x="11159784" y="618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D292FA5-FC18-C4D1-B1E8-79691157C30E}"/>
              </a:ext>
            </a:extLst>
          </p:cNvPr>
          <p:cNvSpPr>
            <a:spLocks noChangeAspect="1"/>
          </p:cNvSpPr>
          <p:nvPr/>
        </p:nvSpPr>
        <p:spPr>
          <a:xfrm>
            <a:off x="2241182" y="631343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EA1EB5B-02F7-B508-AFB2-07A486A10175}"/>
              </a:ext>
            </a:extLst>
          </p:cNvPr>
          <p:cNvSpPr>
            <a:spLocks noChangeAspect="1"/>
          </p:cNvSpPr>
          <p:nvPr/>
        </p:nvSpPr>
        <p:spPr>
          <a:xfrm>
            <a:off x="9624256" y="600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9604431-3E0B-061D-223B-645A13DB203E}"/>
              </a:ext>
            </a:extLst>
          </p:cNvPr>
          <p:cNvSpPr>
            <a:spLocks noChangeAspect="1"/>
          </p:cNvSpPr>
          <p:nvPr/>
        </p:nvSpPr>
        <p:spPr>
          <a:xfrm>
            <a:off x="1496969" y="328924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0AACB2-C3C1-9DD8-C3EB-EEE316C44F3F}"/>
              </a:ext>
            </a:extLst>
          </p:cNvPr>
          <p:cNvSpPr>
            <a:spLocks noChangeAspect="1"/>
          </p:cNvSpPr>
          <p:nvPr/>
        </p:nvSpPr>
        <p:spPr>
          <a:xfrm>
            <a:off x="797721" y="665462"/>
            <a:ext cx="50400" cy="504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5A7A998-0171-EF26-2811-36D19DDB0E77}"/>
              </a:ext>
            </a:extLst>
          </p:cNvPr>
          <p:cNvSpPr>
            <a:spLocks noChangeAspect="1"/>
          </p:cNvSpPr>
          <p:nvPr/>
        </p:nvSpPr>
        <p:spPr>
          <a:xfrm>
            <a:off x="3127428" y="5563832"/>
            <a:ext cx="57600" cy="576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44F4F12-91B2-0A2E-CBB0-80B947C71A88}"/>
              </a:ext>
            </a:extLst>
          </p:cNvPr>
          <p:cNvSpPr>
            <a:spLocks noChangeAspect="1"/>
          </p:cNvSpPr>
          <p:nvPr/>
        </p:nvSpPr>
        <p:spPr>
          <a:xfrm>
            <a:off x="9889213" y="41455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142F5BF-A9BE-6478-9167-0ECB7C9CA52B}"/>
              </a:ext>
            </a:extLst>
          </p:cNvPr>
          <p:cNvSpPr>
            <a:spLocks noChangeAspect="1"/>
          </p:cNvSpPr>
          <p:nvPr/>
        </p:nvSpPr>
        <p:spPr>
          <a:xfrm>
            <a:off x="9943213" y="5012481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CF4953F-C05F-393F-29C3-E143413C16FC}"/>
              </a:ext>
            </a:extLst>
          </p:cNvPr>
          <p:cNvSpPr>
            <a:spLocks noChangeAspect="1"/>
          </p:cNvSpPr>
          <p:nvPr/>
        </p:nvSpPr>
        <p:spPr>
          <a:xfrm>
            <a:off x="9082600" y="3484638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EC8DF1D-BC0D-822B-8B4F-9AA332CF909F}"/>
              </a:ext>
            </a:extLst>
          </p:cNvPr>
          <p:cNvSpPr>
            <a:spLocks noChangeAspect="1"/>
          </p:cNvSpPr>
          <p:nvPr/>
        </p:nvSpPr>
        <p:spPr>
          <a:xfrm>
            <a:off x="9243965" y="5349019"/>
            <a:ext cx="72000" cy="72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8B756BF-9D50-4A9A-D686-90CD231AFF01}"/>
              </a:ext>
            </a:extLst>
          </p:cNvPr>
          <p:cNvSpPr>
            <a:spLocks noChangeAspect="1"/>
          </p:cNvSpPr>
          <p:nvPr/>
        </p:nvSpPr>
        <p:spPr>
          <a:xfrm>
            <a:off x="8320600" y="60930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A20A6E7-C652-CE9E-EA6A-78FE88B4ABDA}"/>
              </a:ext>
            </a:extLst>
          </p:cNvPr>
          <p:cNvSpPr>
            <a:spLocks noChangeAspect="1"/>
          </p:cNvSpPr>
          <p:nvPr/>
        </p:nvSpPr>
        <p:spPr>
          <a:xfrm>
            <a:off x="10449080" y="3357782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B17AFEA-BCBB-6AF1-FD59-E73E3C9A18D5}"/>
              </a:ext>
            </a:extLst>
          </p:cNvPr>
          <p:cNvSpPr>
            <a:spLocks noChangeAspect="1"/>
          </p:cNvSpPr>
          <p:nvPr/>
        </p:nvSpPr>
        <p:spPr>
          <a:xfrm>
            <a:off x="11189309" y="4248852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C603A39-B0B2-9C55-C996-1930DE205BCC}"/>
              </a:ext>
            </a:extLst>
          </p:cNvPr>
          <p:cNvSpPr>
            <a:spLocks noChangeAspect="1"/>
          </p:cNvSpPr>
          <p:nvPr/>
        </p:nvSpPr>
        <p:spPr>
          <a:xfrm>
            <a:off x="11632421" y="53310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BA04692-62ED-A07C-8255-9B85A47C6DD4}"/>
              </a:ext>
            </a:extLst>
          </p:cNvPr>
          <p:cNvSpPr>
            <a:spLocks noChangeAspect="1"/>
          </p:cNvSpPr>
          <p:nvPr/>
        </p:nvSpPr>
        <p:spPr>
          <a:xfrm>
            <a:off x="10077965" y="6481412"/>
            <a:ext cx="64800" cy="64800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9758AE-7A99-C722-50EC-B66A1A653DFF}"/>
              </a:ext>
            </a:extLst>
          </p:cNvPr>
          <p:cNvSpPr>
            <a:spLocks noChangeAspect="1"/>
          </p:cNvSpPr>
          <p:nvPr/>
        </p:nvSpPr>
        <p:spPr>
          <a:xfrm>
            <a:off x="10521080" y="70986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940646B-C8E4-687F-297E-0818278A6FA2}"/>
              </a:ext>
            </a:extLst>
          </p:cNvPr>
          <p:cNvSpPr>
            <a:spLocks noChangeAspect="1"/>
          </p:cNvSpPr>
          <p:nvPr/>
        </p:nvSpPr>
        <p:spPr>
          <a:xfrm>
            <a:off x="1730334" y="305390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5BCA669-D82D-CCA2-CE1C-49C48884E873}"/>
              </a:ext>
            </a:extLst>
          </p:cNvPr>
          <p:cNvSpPr>
            <a:spLocks noChangeAspect="1"/>
          </p:cNvSpPr>
          <p:nvPr/>
        </p:nvSpPr>
        <p:spPr>
          <a:xfrm>
            <a:off x="869721" y="1526063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14A7ED2-D963-F446-1A64-86212BE5528D}"/>
              </a:ext>
            </a:extLst>
          </p:cNvPr>
          <p:cNvSpPr>
            <a:spLocks noChangeAspect="1"/>
          </p:cNvSpPr>
          <p:nvPr/>
        </p:nvSpPr>
        <p:spPr>
          <a:xfrm>
            <a:off x="-335391" y="305234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BFCAA6D-D636-AEF0-FDB3-831F0B8510A0}"/>
              </a:ext>
            </a:extLst>
          </p:cNvPr>
          <p:cNvSpPr>
            <a:spLocks noChangeAspect="1"/>
          </p:cNvSpPr>
          <p:nvPr/>
        </p:nvSpPr>
        <p:spPr>
          <a:xfrm>
            <a:off x="1031086" y="3390444"/>
            <a:ext cx="72000" cy="72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D94EE3E-2FC1-FCBF-4D04-DEF7CBF29911}"/>
              </a:ext>
            </a:extLst>
          </p:cNvPr>
          <p:cNvSpPr>
            <a:spLocks noChangeAspect="1"/>
          </p:cNvSpPr>
          <p:nvPr/>
        </p:nvSpPr>
        <p:spPr>
          <a:xfrm>
            <a:off x="107721" y="413451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107C601-D666-E7A2-CDF2-9BD2F51D2F63}"/>
              </a:ext>
            </a:extLst>
          </p:cNvPr>
          <p:cNvSpPr>
            <a:spLocks noChangeAspect="1"/>
          </p:cNvSpPr>
          <p:nvPr/>
        </p:nvSpPr>
        <p:spPr>
          <a:xfrm>
            <a:off x="2236201" y="1399207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95F4C8E-FC66-49AB-A314-6335F8158FFB}"/>
              </a:ext>
            </a:extLst>
          </p:cNvPr>
          <p:cNvSpPr>
            <a:spLocks noChangeAspect="1"/>
          </p:cNvSpPr>
          <p:nvPr/>
        </p:nvSpPr>
        <p:spPr>
          <a:xfrm>
            <a:off x="1865086" y="4522837"/>
            <a:ext cx="43200" cy="432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D8F0EE9-B0A6-597D-5D59-E50F2D054B19}"/>
              </a:ext>
            </a:extLst>
          </p:cNvPr>
          <p:cNvSpPr>
            <a:spLocks noChangeAspect="1"/>
          </p:cNvSpPr>
          <p:nvPr/>
        </p:nvSpPr>
        <p:spPr>
          <a:xfrm>
            <a:off x="2308201" y="5140051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559F7FA-B107-1352-EECA-9C34864E7206}"/>
              </a:ext>
            </a:extLst>
          </p:cNvPr>
          <p:cNvSpPr>
            <a:spLocks noChangeAspect="1"/>
          </p:cNvSpPr>
          <p:nvPr/>
        </p:nvSpPr>
        <p:spPr>
          <a:xfrm>
            <a:off x="4332443" y="9282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491995E-7795-D7C6-719A-7918F1180371}"/>
              </a:ext>
            </a:extLst>
          </p:cNvPr>
          <p:cNvSpPr>
            <a:spLocks noChangeAspect="1"/>
          </p:cNvSpPr>
          <p:nvPr/>
        </p:nvSpPr>
        <p:spPr>
          <a:xfrm>
            <a:off x="3543688" y="704587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95A3C7A-590A-9920-C494-A7EFFC8D797E}"/>
              </a:ext>
            </a:extLst>
          </p:cNvPr>
          <p:cNvSpPr>
            <a:spLocks noChangeAspect="1"/>
          </p:cNvSpPr>
          <p:nvPr/>
        </p:nvSpPr>
        <p:spPr>
          <a:xfrm>
            <a:off x="7753263" y="3374726"/>
            <a:ext cx="28800" cy="288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B0BCDC7-7331-71E1-7B12-782362759119}"/>
              </a:ext>
            </a:extLst>
          </p:cNvPr>
          <p:cNvSpPr>
            <a:spLocks noChangeAspect="1"/>
          </p:cNvSpPr>
          <p:nvPr/>
        </p:nvSpPr>
        <p:spPr>
          <a:xfrm>
            <a:off x="7258849" y="169672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5B0D869-D197-A68F-89BA-A8DDBE1A9CD7}"/>
              </a:ext>
            </a:extLst>
          </p:cNvPr>
          <p:cNvSpPr>
            <a:spLocks noChangeAspect="1"/>
          </p:cNvSpPr>
          <p:nvPr/>
        </p:nvSpPr>
        <p:spPr>
          <a:xfrm>
            <a:off x="8343579" y="1841585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060E77-8F93-A93F-FF73-6298EC562B77}"/>
              </a:ext>
            </a:extLst>
          </p:cNvPr>
          <p:cNvSpPr>
            <a:spLocks noChangeAspect="1"/>
          </p:cNvSpPr>
          <p:nvPr/>
        </p:nvSpPr>
        <p:spPr>
          <a:xfrm>
            <a:off x="2452801" y="2310939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4CD5444-D076-9835-42E4-7F3A3C4DE06C}"/>
              </a:ext>
            </a:extLst>
          </p:cNvPr>
          <p:cNvSpPr>
            <a:spLocks noChangeAspect="1"/>
          </p:cNvSpPr>
          <p:nvPr/>
        </p:nvSpPr>
        <p:spPr>
          <a:xfrm>
            <a:off x="10278353" y="323956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A6795D0-B7FB-9CB7-5271-925A206B91B0}"/>
              </a:ext>
            </a:extLst>
          </p:cNvPr>
          <p:cNvSpPr>
            <a:spLocks noChangeAspect="1"/>
          </p:cNvSpPr>
          <p:nvPr/>
        </p:nvSpPr>
        <p:spPr>
          <a:xfrm>
            <a:off x="10978782" y="5952046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89CAE579-FDE0-43C3-3517-7B222A1C73E8}"/>
              </a:ext>
            </a:extLst>
          </p:cNvPr>
          <p:cNvSpPr>
            <a:spLocks noChangeAspect="1"/>
          </p:cNvSpPr>
          <p:nvPr/>
        </p:nvSpPr>
        <p:spPr>
          <a:xfrm>
            <a:off x="10467829" y="983625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B75BED8-DEDA-4E09-FFE0-E58C304FF9E1}"/>
              </a:ext>
            </a:extLst>
          </p:cNvPr>
          <p:cNvSpPr>
            <a:spLocks noChangeAspect="1"/>
          </p:cNvSpPr>
          <p:nvPr/>
        </p:nvSpPr>
        <p:spPr>
          <a:xfrm>
            <a:off x="10629194" y="1872551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17FB848-8D0B-7886-171F-C5CEDDBD41FB}"/>
              </a:ext>
            </a:extLst>
          </p:cNvPr>
          <p:cNvSpPr>
            <a:spLocks noChangeAspect="1"/>
          </p:cNvSpPr>
          <p:nvPr/>
        </p:nvSpPr>
        <p:spPr>
          <a:xfrm>
            <a:off x="10562667" y="1523362"/>
            <a:ext cx="72000" cy="720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6F7B5CB5-F974-34A1-BF5D-31D6FABAAD1C}"/>
              </a:ext>
            </a:extLst>
          </p:cNvPr>
          <p:cNvSpPr>
            <a:spLocks noChangeAspect="1"/>
          </p:cNvSpPr>
          <p:nvPr/>
        </p:nvSpPr>
        <p:spPr>
          <a:xfrm>
            <a:off x="11005782" y="2140576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192E22E-D207-F2EB-5055-815AF50B9C68}"/>
              </a:ext>
            </a:extLst>
          </p:cNvPr>
          <p:cNvSpPr>
            <a:spLocks noChangeAspect="1"/>
          </p:cNvSpPr>
          <p:nvPr/>
        </p:nvSpPr>
        <p:spPr>
          <a:xfrm>
            <a:off x="11251597" y="135364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717D7DB-7EDE-DF4B-7162-042BCA1E6F55}"/>
              </a:ext>
            </a:extLst>
          </p:cNvPr>
          <p:cNvCxnSpPr>
            <a:cxnSpLocks/>
          </p:cNvCxnSpPr>
          <p:nvPr/>
        </p:nvCxnSpPr>
        <p:spPr>
          <a:xfrm flipV="1">
            <a:off x="817818" y="3954495"/>
            <a:ext cx="1713540" cy="124125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B402489-F96C-524F-72FF-98B840231FD1}"/>
              </a:ext>
            </a:extLst>
          </p:cNvPr>
          <p:cNvCxnSpPr>
            <a:cxnSpLocks/>
          </p:cNvCxnSpPr>
          <p:nvPr/>
        </p:nvCxnSpPr>
        <p:spPr>
          <a:xfrm flipV="1">
            <a:off x="1134347" y="3070347"/>
            <a:ext cx="1428697" cy="1034916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48CB3EA-AD51-01F0-983B-95A865E82DC1}"/>
              </a:ext>
            </a:extLst>
          </p:cNvPr>
          <p:cNvCxnSpPr>
            <a:cxnSpLocks/>
          </p:cNvCxnSpPr>
          <p:nvPr/>
        </p:nvCxnSpPr>
        <p:spPr>
          <a:xfrm flipV="1">
            <a:off x="2195631" y="4539265"/>
            <a:ext cx="1545985" cy="1119877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1E8489-C718-A75C-064F-2F9FE4FD0BD6}"/>
              </a:ext>
            </a:extLst>
          </p:cNvPr>
          <p:cNvCxnSpPr>
            <a:cxnSpLocks/>
          </p:cNvCxnSpPr>
          <p:nvPr/>
        </p:nvCxnSpPr>
        <p:spPr>
          <a:xfrm flipV="1">
            <a:off x="10047043" y="1635124"/>
            <a:ext cx="1200245" cy="869431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0EDC9F87-CE79-48D6-1BFB-EF747B6ED35F}"/>
              </a:ext>
            </a:extLst>
          </p:cNvPr>
          <p:cNvCxnSpPr>
            <a:cxnSpLocks/>
          </p:cNvCxnSpPr>
          <p:nvPr/>
        </p:nvCxnSpPr>
        <p:spPr>
          <a:xfrm flipV="1">
            <a:off x="9142640" y="882110"/>
            <a:ext cx="1053477" cy="76311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1CDDCA2-80EA-FD7F-BFB5-99A6177D9844}"/>
              </a:ext>
            </a:extLst>
          </p:cNvPr>
          <p:cNvGrpSpPr/>
          <p:nvPr/>
        </p:nvGrpSpPr>
        <p:grpSpPr>
          <a:xfrm>
            <a:off x="4696536" y="380997"/>
            <a:ext cx="2780921" cy="681865"/>
            <a:chOff x="4581525" y="740587"/>
            <a:chExt cx="2780921" cy="681865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B9D9BD98-4385-3B25-72EF-467F576983D4}"/>
                </a:ext>
              </a:extLst>
            </p:cNvPr>
            <p:cNvSpPr txBox="1"/>
            <p:nvPr/>
          </p:nvSpPr>
          <p:spPr>
            <a:xfrm>
              <a:off x="6469640" y="971190"/>
              <a:ext cx="29468" cy="254273"/>
            </a:xfrm>
            <a:custGeom>
              <a:avLst/>
              <a:gdLst/>
              <a:ahLst/>
              <a:cxnLst/>
              <a:rect l="l" t="t" r="r" b="b"/>
              <a:pathLst>
                <a:path w="29468" h="254273">
                  <a:moveTo>
                    <a:pt x="15180" y="0"/>
                  </a:moveTo>
                  <a:cubicBezTo>
                    <a:pt x="20984" y="0"/>
                    <a:pt x="24817" y="2344"/>
                    <a:pt x="26677" y="7032"/>
                  </a:cubicBezTo>
                  <a:cubicBezTo>
                    <a:pt x="28537" y="11720"/>
                    <a:pt x="29468" y="22473"/>
                    <a:pt x="29468" y="39291"/>
                  </a:cubicBezTo>
                  <a:lnTo>
                    <a:pt x="29468" y="205383"/>
                  </a:lnTo>
                  <a:cubicBezTo>
                    <a:pt x="29468" y="226665"/>
                    <a:pt x="28575" y="240134"/>
                    <a:pt x="26789" y="245790"/>
                  </a:cubicBezTo>
                  <a:cubicBezTo>
                    <a:pt x="25003" y="251445"/>
                    <a:pt x="20910" y="254273"/>
                    <a:pt x="14510" y="254273"/>
                  </a:cubicBezTo>
                  <a:cubicBezTo>
                    <a:pt x="8260" y="254273"/>
                    <a:pt x="4278" y="251817"/>
                    <a:pt x="2567" y="246906"/>
                  </a:cubicBezTo>
                  <a:cubicBezTo>
                    <a:pt x="855" y="241995"/>
                    <a:pt x="0" y="229047"/>
                    <a:pt x="0" y="208062"/>
                  </a:cubicBezTo>
                  <a:lnTo>
                    <a:pt x="0" y="39291"/>
                  </a:lnTo>
                  <a:cubicBezTo>
                    <a:pt x="0" y="20687"/>
                    <a:pt x="1302" y="9488"/>
                    <a:pt x="3906" y="5693"/>
                  </a:cubicBezTo>
                  <a:cubicBezTo>
                    <a:pt x="6511" y="1898"/>
                    <a:pt x="10269" y="0"/>
                    <a:pt x="15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EFDC373-C05A-EF0F-FAAE-2FC32FB2016E}"/>
                </a:ext>
              </a:extLst>
            </p:cNvPr>
            <p:cNvSpPr txBox="1"/>
            <p:nvPr/>
          </p:nvSpPr>
          <p:spPr>
            <a:xfrm>
              <a:off x="4581525" y="740587"/>
              <a:ext cx="2780921" cy="681865"/>
            </a:xfrm>
            <a:custGeom>
              <a:avLst/>
              <a:gdLst/>
              <a:ahLst/>
              <a:cxnLst/>
              <a:rect l="l" t="t" r="r" b="b"/>
              <a:pathLst>
                <a:path w="2780921" h="681865">
                  <a:moveTo>
                    <a:pt x="180326" y="0"/>
                  </a:moveTo>
                  <a:lnTo>
                    <a:pt x="2600595" y="0"/>
                  </a:lnTo>
                  <a:cubicBezTo>
                    <a:pt x="2700186" y="0"/>
                    <a:pt x="2780921" y="80735"/>
                    <a:pt x="2780921" y="180326"/>
                  </a:cubicBezTo>
                  <a:lnTo>
                    <a:pt x="2780921" y="501539"/>
                  </a:lnTo>
                  <a:cubicBezTo>
                    <a:pt x="2780921" y="601130"/>
                    <a:pt x="2700186" y="681865"/>
                    <a:pt x="2600595" y="681865"/>
                  </a:cubicBezTo>
                  <a:lnTo>
                    <a:pt x="180326" y="681865"/>
                  </a:lnTo>
                  <a:cubicBezTo>
                    <a:pt x="80735" y="681865"/>
                    <a:pt x="0" y="601130"/>
                    <a:pt x="0" y="501539"/>
                  </a:cubicBezTo>
                  <a:lnTo>
                    <a:pt x="0" y="180326"/>
                  </a:lnTo>
                  <a:cubicBezTo>
                    <a:pt x="0" y="80735"/>
                    <a:pt x="80735" y="0"/>
                    <a:pt x="180326" y="0"/>
                  </a:cubicBezTo>
                  <a:close/>
                  <a:moveTo>
                    <a:pt x="319392" y="169435"/>
                  </a:moveTo>
                  <a:cubicBezTo>
                    <a:pt x="297068" y="169435"/>
                    <a:pt x="278018" y="173044"/>
                    <a:pt x="262242" y="180262"/>
                  </a:cubicBezTo>
                  <a:cubicBezTo>
                    <a:pt x="246466" y="187480"/>
                    <a:pt x="235043" y="197489"/>
                    <a:pt x="227974" y="210288"/>
                  </a:cubicBezTo>
                  <a:cubicBezTo>
                    <a:pt x="220905" y="223087"/>
                    <a:pt x="217370" y="243328"/>
                    <a:pt x="217370" y="271010"/>
                  </a:cubicBezTo>
                  <a:cubicBezTo>
                    <a:pt x="217370" y="290209"/>
                    <a:pt x="219863" y="305985"/>
                    <a:pt x="224849" y="318337"/>
                  </a:cubicBezTo>
                  <a:cubicBezTo>
                    <a:pt x="229834" y="330690"/>
                    <a:pt x="236122" y="340364"/>
                    <a:pt x="243713" y="347359"/>
                  </a:cubicBezTo>
                  <a:cubicBezTo>
                    <a:pt x="251303" y="354354"/>
                    <a:pt x="266781" y="365590"/>
                    <a:pt x="290147" y="381068"/>
                  </a:cubicBezTo>
                  <a:cubicBezTo>
                    <a:pt x="313513" y="396398"/>
                    <a:pt x="328173" y="407336"/>
                    <a:pt x="334126" y="413885"/>
                  </a:cubicBezTo>
                  <a:cubicBezTo>
                    <a:pt x="339930" y="420433"/>
                    <a:pt x="342832" y="434349"/>
                    <a:pt x="342832" y="455631"/>
                  </a:cubicBezTo>
                  <a:cubicBezTo>
                    <a:pt x="342832" y="465305"/>
                    <a:pt x="341307" y="472598"/>
                    <a:pt x="338256" y="477509"/>
                  </a:cubicBezTo>
                  <a:cubicBezTo>
                    <a:pt x="335205" y="482420"/>
                    <a:pt x="330554" y="484876"/>
                    <a:pt x="324303" y="484876"/>
                  </a:cubicBezTo>
                  <a:cubicBezTo>
                    <a:pt x="318052" y="484876"/>
                    <a:pt x="313699" y="482941"/>
                    <a:pt x="311243" y="479072"/>
                  </a:cubicBezTo>
                  <a:cubicBezTo>
                    <a:pt x="308788" y="475202"/>
                    <a:pt x="307560" y="466496"/>
                    <a:pt x="307560" y="452952"/>
                  </a:cubicBezTo>
                  <a:lnTo>
                    <a:pt x="307560" y="408974"/>
                  </a:lnTo>
                  <a:lnTo>
                    <a:pt x="220272" y="408974"/>
                  </a:lnTo>
                  <a:lnTo>
                    <a:pt x="220272" y="432637"/>
                  </a:lnTo>
                  <a:cubicBezTo>
                    <a:pt x="220272" y="459724"/>
                    <a:pt x="223026" y="480634"/>
                    <a:pt x="228532" y="495368"/>
                  </a:cubicBezTo>
                  <a:cubicBezTo>
                    <a:pt x="234039" y="510102"/>
                    <a:pt x="245685" y="522232"/>
                    <a:pt x="263470" y="531757"/>
                  </a:cubicBezTo>
                  <a:cubicBezTo>
                    <a:pt x="281255" y="541282"/>
                    <a:pt x="302723" y="546044"/>
                    <a:pt x="327875" y="546044"/>
                  </a:cubicBezTo>
                  <a:cubicBezTo>
                    <a:pt x="350795" y="546044"/>
                    <a:pt x="370886" y="541914"/>
                    <a:pt x="388150" y="533654"/>
                  </a:cubicBezTo>
                  <a:cubicBezTo>
                    <a:pt x="405414" y="525394"/>
                    <a:pt x="417060" y="515162"/>
                    <a:pt x="423088" y="502959"/>
                  </a:cubicBezTo>
                  <a:cubicBezTo>
                    <a:pt x="429115" y="490755"/>
                    <a:pt x="432129" y="471779"/>
                    <a:pt x="432129" y="446032"/>
                  </a:cubicBezTo>
                  <a:cubicBezTo>
                    <a:pt x="432129" y="410611"/>
                    <a:pt x="426697" y="384938"/>
                    <a:pt x="415832" y="369013"/>
                  </a:cubicBezTo>
                  <a:cubicBezTo>
                    <a:pt x="404968" y="353089"/>
                    <a:pt x="378617" y="332711"/>
                    <a:pt x="336780" y="307880"/>
                  </a:cubicBezTo>
                  <a:cubicBezTo>
                    <a:pt x="322191" y="299255"/>
                    <a:pt x="313338" y="291889"/>
                    <a:pt x="310221" y="285782"/>
                  </a:cubicBezTo>
                  <a:cubicBezTo>
                    <a:pt x="306959" y="279676"/>
                    <a:pt x="305328" y="270591"/>
                    <a:pt x="305328" y="258529"/>
                  </a:cubicBezTo>
                  <a:cubicBezTo>
                    <a:pt x="305328" y="249146"/>
                    <a:pt x="306779" y="242146"/>
                    <a:pt x="309681" y="237529"/>
                  </a:cubicBezTo>
                  <a:cubicBezTo>
                    <a:pt x="312583" y="232912"/>
                    <a:pt x="316862" y="230603"/>
                    <a:pt x="322517" y="230603"/>
                  </a:cubicBezTo>
                  <a:cubicBezTo>
                    <a:pt x="327726" y="230603"/>
                    <a:pt x="331447" y="232315"/>
                    <a:pt x="333679" y="235738"/>
                  </a:cubicBezTo>
                  <a:cubicBezTo>
                    <a:pt x="335912" y="239161"/>
                    <a:pt x="337028" y="247123"/>
                    <a:pt x="337028" y="259625"/>
                  </a:cubicBezTo>
                  <a:lnTo>
                    <a:pt x="337028" y="286414"/>
                  </a:lnTo>
                  <a:lnTo>
                    <a:pt x="424316" y="286414"/>
                  </a:lnTo>
                  <a:lnTo>
                    <a:pt x="424316" y="272126"/>
                  </a:lnTo>
                  <a:cubicBezTo>
                    <a:pt x="424316" y="243402"/>
                    <a:pt x="421525" y="223050"/>
                    <a:pt x="415944" y="211069"/>
                  </a:cubicBezTo>
                  <a:cubicBezTo>
                    <a:pt x="410363" y="199089"/>
                    <a:pt x="398978" y="189154"/>
                    <a:pt x="381788" y="181267"/>
                  </a:cubicBezTo>
                  <a:cubicBezTo>
                    <a:pt x="364598" y="173379"/>
                    <a:pt x="343800" y="169435"/>
                    <a:pt x="319392" y="169435"/>
                  </a:cubicBezTo>
                  <a:close/>
                  <a:moveTo>
                    <a:pt x="1902849" y="169435"/>
                  </a:moveTo>
                  <a:cubicBezTo>
                    <a:pt x="1882459" y="169435"/>
                    <a:pt x="1864600" y="172783"/>
                    <a:pt x="1849271" y="179481"/>
                  </a:cubicBezTo>
                  <a:cubicBezTo>
                    <a:pt x="1833941" y="186178"/>
                    <a:pt x="1821775" y="195777"/>
                    <a:pt x="1812770" y="208279"/>
                  </a:cubicBezTo>
                  <a:cubicBezTo>
                    <a:pt x="1803766" y="220780"/>
                    <a:pt x="1798408" y="234584"/>
                    <a:pt x="1796697" y="249690"/>
                  </a:cubicBezTo>
                  <a:cubicBezTo>
                    <a:pt x="1794985" y="264796"/>
                    <a:pt x="1794130" y="290506"/>
                    <a:pt x="1794130" y="326820"/>
                  </a:cubicBezTo>
                  <a:lnTo>
                    <a:pt x="1794130" y="388659"/>
                  </a:lnTo>
                  <a:cubicBezTo>
                    <a:pt x="1794130" y="425866"/>
                    <a:pt x="1795023" y="451911"/>
                    <a:pt x="1796809" y="466793"/>
                  </a:cubicBezTo>
                  <a:cubicBezTo>
                    <a:pt x="1798595" y="481676"/>
                    <a:pt x="1804176" y="495443"/>
                    <a:pt x="1813552" y="508093"/>
                  </a:cubicBezTo>
                  <a:cubicBezTo>
                    <a:pt x="1822928" y="520744"/>
                    <a:pt x="1835318" y="530231"/>
                    <a:pt x="1850722" y="536557"/>
                  </a:cubicBezTo>
                  <a:cubicBezTo>
                    <a:pt x="1866125" y="542882"/>
                    <a:pt x="1883501" y="546044"/>
                    <a:pt x="1902849" y="546044"/>
                  </a:cubicBezTo>
                  <a:cubicBezTo>
                    <a:pt x="1923238" y="546044"/>
                    <a:pt x="1941097" y="542696"/>
                    <a:pt x="1956427" y="535998"/>
                  </a:cubicBezTo>
                  <a:cubicBezTo>
                    <a:pt x="1971756" y="529301"/>
                    <a:pt x="1983923" y="519702"/>
                    <a:pt x="1992927" y="507200"/>
                  </a:cubicBezTo>
                  <a:cubicBezTo>
                    <a:pt x="2001931" y="494699"/>
                    <a:pt x="2007289" y="480895"/>
                    <a:pt x="2009000" y="465789"/>
                  </a:cubicBezTo>
                  <a:cubicBezTo>
                    <a:pt x="2010712" y="450683"/>
                    <a:pt x="2011568" y="424973"/>
                    <a:pt x="2011568" y="388659"/>
                  </a:cubicBezTo>
                  <a:lnTo>
                    <a:pt x="2011568" y="326820"/>
                  </a:lnTo>
                  <a:cubicBezTo>
                    <a:pt x="2011568" y="289613"/>
                    <a:pt x="2010675" y="263568"/>
                    <a:pt x="2008889" y="248686"/>
                  </a:cubicBezTo>
                  <a:cubicBezTo>
                    <a:pt x="2007103" y="233803"/>
                    <a:pt x="2001522" y="220036"/>
                    <a:pt x="1992146" y="207386"/>
                  </a:cubicBezTo>
                  <a:cubicBezTo>
                    <a:pt x="1982769" y="194735"/>
                    <a:pt x="1970379" y="185248"/>
                    <a:pt x="1954976" y="178922"/>
                  </a:cubicBezTo>
                  <a:cubicBezTo>
                    <a:pt x="1939572" y="172597"/>
                    <a:pt x="1922196" y="169435"/>
                    <a:pt x="1902849" y="169435"/>
                  </a:cubicBezTo>
                  <a:close/>
                  <a:moveTo>
                    <a:pt x="2472042" y="169435"/>
                  </a:moveTo>
                  <a:cubicBezTo>
                    <a:pt x="2449718" y="169435"/>
                    <a:pt x="2430668" y="173044"/>
                    <a:pt x="2414892" y="180262"/>
                  </a:cubicBezTo>
                  <a:cubicBezTo>
                    <a:pt x="2399116" y="187480"/>
                    <a:pt x="2387693" y="197489"/>
                    <a:pt x="2380624" y="210288"/>
                  </a:cubicBezTo>
                  <a:cubicBezTo>
                    <a:pt x="2373555" y="223087"/>
                    <a:pt x="2370020" y="243328"/>
                    <a:pt x="2370020" y="271010"/>
                  </a:cubicBezTo>
                  <a:cubicBezTo>
                    <a:pt x="2370020" y="290209"/>
                    <a:pt x="2372513" y="305985"/>
                    <a:pt x="2377499" y="318337"/>
                  </a:cubicBezTo>
                  <a:cubicBezTo>
                    <a:pt x="2382484" y="330690"/>
                    <a:pt x="2388772" y="340364"/>
                    <a:pt x="2396363" y="347359"/>
                  </a:cubicBezTo>
                  <a:cubicBezTo>
                    <a:pt x="2403953" y="354354"/>
                    <a:pt x="2419431" y="365590"/>
                    <a:pt x="2442797" y="381068"/>
                  </a:cubicBezTo>
                  <a:cubicBezTo>
                    <a:pt x="2466163" y="396398"/>
                    <a:pt x="2480823" y="407336"/>
                    <a:pt x="2486776" y="413885"/>
                  </a:cubicBezTo>
                  <a:cubicBezTo>
                    <a:pt x="2492580" y="420433"/>
                    <a:pt x="2495482" y="434349"/>
                    <a:pt x="2495482" y="455631"/>
                  </a:cubicBezTo>
                  <a:cubicBezTo>
                    <a:pt x="2495482" y="465305"/>
                    <a:pt x="2493957" y="472598"/>
                    <a:pt x="2490906" y="477509"/>
                  </a:cubicBezTo>
                  <a:cubicBezTo>
                    <a:pt x="2487855" y="482420"/>
                    <a:pt x="2483204" y="484876"/>
                    <a:pt x="2476953" y="484876"/>
                  </a:cubicBezTo>
                  <a:cubicBezTo>
                    <a:pt x="2470702" y="484876"/>
                    <a:pt x="2466349" y="482941"/>
                    <a:pt x="2463893" y="479072"/>
                  </a:cubicBezTo>
                  <a:cubicBezTo>
                    <a:pt x="2461438" y="475202"/>
                    <a:pt x="2460210" y="466496"/>
                    <a:pt x="2460210" y="452952"/>
                  </a:cubicBezTo>
                  <a:lnTo>
                    <a:pt x="2460210" y="408974"/>
                  </a:lnTo>
                  <a:lnTo>
                    <a:pt x="2372922" y="408974"/>
                  </a:lnTo>
                  <a:lnTo>
                    <a:pt x="2372922" y="432637"/>
                  </a:lnTo>
                  <a:cubicBezTo>
                    <a:pt x="2372922" y="459724"/>
                    <a:pt x="2375676" y="480634"/>
                    <a:pt x="2381182" y="495368"/>
                  </a:cubicBezTo>
                  <a:cubicBezTo>
                    <a:pt x="2386689" y="510102"/>
                    <a:pt x="2398335" y="522232"/>
                    <a:pt x="2416120" y="531757"/>
                  </a:cubicBezTo>
                  <a:cubicBezTo>
                    <a:pt x="2433905" y="541282"/>
                    <a:pt x="2455373" y="546044"/>
                    <a:pt x="2480525" y="546044"/>
                  </a:cubicBezTo>
                  <a:cubicBezTo>
                    <a:pt x="2503444" y="546044"/>
                    <a:pt x="2523536" y="541914"/>
                    <a:pt x="2540800" y="533654"/>
                  </a:cubicBezTo>
                  <a:cubicBezTo>
                    <a:pt x="2558064" y="525394"/>
                    <a:pt x="2569710" y="515162"/>
                    <a:pt x="2575738" y="502959"/>
                  </a:cubicBezTo>
                  <a:cubicBezTo>
                    <a:pt x="2581765" y="490755"/>
                    <a:pt x="2584779" y="471779"/>
                    <a:pt x="2584779" y="446032"/>
                  </a:cubicBezTo>
                  <a:cubicBezTo>
                    <a:pt x="2584779" y="410611"/>
                    <a:pt x="2579347" y="384938"/>
                    <a:pt x="2568482" y="369013"/>
                  </a:cubicBezTo>
                  <a:cubicBezTo>
                    <a:pt x="2557618" y="353089"/>
                    <a:pt x="2531267" y="332711"/>
                    <a:pt x="2489430" y="307880"/>
                  </a:cubicBezTo>
                  <a:cubicBezTo>
                    <a:pt x="2474840" y="299255"/>
                    <a:pt x="2465987" y="291889"/>
                    <a:pt x="2462871" y="285782"/>
                  </a:cubicBezTo>
                  <a:cubicBezTo>
                    <a:pt x="2459609" y="279676"/>
                    <a:pt x="2457977" y="270591"/>
                    <a:pt x="2457977" y="258529"/>
                  </a:cubicBezTo>
                  <a:cubicBezTo>
                    <a:pt x="2457977" y="249146"/>
                    <a:pt x="2459429" y="242146"/>
                    <a:pt x="2462331" y="237529"/>
                  </a:cubicBezTo>
                  <a:cubicBezTo>
                    <a:pt x="2465233" y="232912"/>
                    <a:pt x="2469512" y="230603"/>
                    <a:pt x="2475167" y="230603"/>
                  </a:cubicBezTo>
                  <a:cubicBezTo>
                    <a:pt x="2480376" y="230603"/>
                    <a:pt x="2484097" y="232315"/>
                    <a:pt x="2486329" y="235738"/>
                  </a:cubicBezTo>
                  <a:cubicBezTo>
                    <a:pt x="2488562" y="239161"/>
                    <a:pt x="2489678" y="247123"/>
                    <a:pt x="2489678" y="259625"/>
                  </a:cubicBezTo>
                  <a:lnTo>
                    <a:pt x="2489678" y="286414"/>
                  </a:lnTo>
                  <a:lnTo>
                    <a:pt x="2576966" y="286414"/>
                  </a:lnTo>
                  <a:lnTo>
                    <a:pt x="2576966" y="272126"/>
                  </a:lnTo>
                  <a:cubicBezTo>
                    <a:pt x="2576966" y="243402"/>
                    <a:pt x="2574175" y="223050"/>
                    <a:pt x="2568594" y="211069"/>
                  </a:cubicBezTo>
                  <a:cubicBezTo>
                    <a:pt x="2563013" y="199089"/>
                    <a:pt x="2551628" y="189154"/>
                    <a:pt x="2534438" y="181267"/>
                  </a:cubicBezTo>
                  <a:cubicBezTo>
                    <a:pt x="2517248" y="173379"/>
                    <a:pt x="2496450" y="169435"/>
                    <a:pt x="2472042" y="169435"/>
                  </a:cubicBezTo>
                  <a:close/>
                  <a:moveTo>
                    <a:pt x="2082559" y="177025"/>
                  </a:moveTo>
                  <a:lnTo>
                    <a:pt x="2082559" y="538454"/>
                  </a:lnTo>
                  <a:lnTo>
                    <a:pt x="2191278" y="538454"/>
                  </a:lnTo>
                  <a:cubicBezTo>
                    <a:pt x="2229080" y="538454"/>
                    <a:pt x="2254083" y="536295"/>
                    <a:pt x="2266287" y="531977"/>
                  </a:cubicBezTo>
                  <a:cubicBezTo>
                    <a:pt x="2278491" y="527658"/>
                    <a:pt x="2287383" y="519617"/>
                    <a:pt x="2292964" y="507852"/>
                  </a:cubicBezTo>
                  <a:cubicBezTo>
                    <a:pt x="2298545" y="496088"/>
                    <a:pt x="2301336" y="477995"/>
                    <a:pt x="2301336" y="453573"/>
                  </a:cubicBezTo>
                  <a:lnTo>
                    <a:pt x="2301336" y="420069"/>
                  </a:lnTo>
                  <a:cubicBezTo>
                    <a:pt x="2301336" y="396541"/>
                    <a:pt x="2297466" y="379080"/>
                    <a:pt x="2289727" y="367688"/>
                  </a:cubicBezTo>
                  <a:cubicBezTo>
                    <a:pt x="2281988" y="356295"/>
                    <a:pt x="2267254" y="348142"/>
                    <a:pt x="2245525" y="343229"/>
                  </a:cubicBezTo>
                  <a:cubicBezTo>
                    <a:pt x="2265022" y="338766"/>
                    <a:pt x="2278081" y="332371"/>
                    <a:pt x="2284704" y="324042"/>
                  </a:cubicBezTo>
                  <a:cubicBezTo>
                    <a:pt x="2291327" y="315714"/>
                    <a:pt x="2294639" y="300989"/>
                    <a:pt x="2294639" y="279870"/>
                  </a:cubicBezTo>
                  <a:cubicBezTo>
                    <a:pt x="2294639" y="248637"/>
                    <a:pt x="2289951" y="225993"/>
                    <a:pt x="2280574" y="211938"/>
                  </a:cubicBezTo>
                  <a:cubicBezTo>
                    <a:pt x="2271198" y="197883"/>
                    <a:pt x="2258883" y="188550"/>
                    <a:pt x="2243628" y="183940"/>
                  </a:cubicBezTo>
                  <a:cubicBezTo>
                    <a:pt x="2228373" y="179330"/>
                    <a:pt x="2205937" y="177025"/>
                    <a:pt x="2176320" y="177025"/>
                  </a:cubicBezTo>
                  <a:lnTo>
                    <a:pt x="2082559" y="177025"/>
                  </a:lnTo>
                  <a:close/>
                  <a:moveTo>
                    <a:pt x="485335" y="177025"/>
                  </a:moveTo>
                  <a:lnTo>
                    <a:pt x="485335" y="249355"/>
                  </a:lnTo>
                  <a:lnTo>
                    <a:pt x="540922" y="249355"/>
                  </a:lnTo>
                  <a:lnTo>
                    <a:pt x="540922" y="538454"/>
                  </a:lnTo>
                  <a:lnTo>
                    <a:pt x="634907" y="538454"/>
                  </a:lnTo>
                  <a:lnTo>
                    <a:pt x="634907" y="249355"/>
                  </a:lnTo>
                  <a:lnTo>
                    <a:pt x="690718" y="249355"/>
                  </a:lnTo>
                  <a:lnTo>
                    <a:pt x="690718" y="177025"/>
                  </a:lnTo>
                  <a:lnTo>
                    <a:pt x="485335" y="177025"/>
                  </a:lnTo>
                  <a:close/>
                  <a:moveTo>
                    <a:pt x="749059" y="177025"/>
                  </a:moveTo>
                  <a:lnTo>
                    <a:pt x="749059" y="538454"/>
                  </a:lnTo>
                  <a:lnTo>
                    <a:pt x="912025" y="538454"/>
                  </a:lnTo>
                  <a:lnTo>
                    <a:pt x="912025" y="466124"/>
                  </a:lnTo>
                  <a:lnTo>
                    <a:pt x="843044" y="466124"/>
                  </a:lnTo>
                  <a:lnTo>
                    <a:pt x="843044" y="386649"/>
                  </a:lnTo>
                  <a:lnTo>
                    <a:pt x="901756" y="386649"/>
                  </a:lnTo>
                  <a:lnTo>
                    <a:pt x="901756" y="317891"/>
                  </a:lnTo>
                  <a:lnTo>
                    <a:pt x="843044" y="317891"/>
                  </a:lnTo>
                  <a:lnTo>
                    <a:pt x="843044" y="249355"/>
                  </a:lnTo>
                  <a:lnTo>
                    <a:pt x="905775" y="249355"/>
                  </a:lnTo>
                  <a:lnTo>
                    <a:pt x="905775" y="177025"/>
                  </a:lnTo>
                  <a:lnTo>
                    <a:pt x="749059" y="177025"/>
                  </a:lnTo>
                  <a:close/>
                  <a:moveTo>
                    <a:pt x="956227" y="177025"/>
                  </a:moveTo>
                  <a:lnTo>
                    <a:pt x="1010531" y="538454"/>
                  </a:lnTo>
                  <a:lnTo>
                    <a:pt x="1153294" y="538454"/>
                  </a:lnTo>
                  <a:lnTo>
                    <a:pt x="1201124" y="177025"/>
                  </a:lnTo>
                  <a:lnTo>
                    <a:pt x="1102004" y="177025"/>
                  </a:lnTo>
                  <a:lnTo>
                    <a:pt x="1095478" y="244235"/>
                  </a:lnTo>
                  <a:cubicBezTo>
                    <a:pt x="1090025" y="298252"/>
                    <a:pt x="1084871" y="360086"/>
                    <a:pt x="1080015" y="429735"/>
                  </a:cubicBezTo>
                  <a:cubicBezTo>
                    <a:pt x="1075090" y="360821"/>
                    <a:pt x="1066867" y="276584"/>
                    <a:pt x="1055347" y="177025"/>
                  </a:cubicBezTo>
                  <a:lnTo>
                    <a:pt x="956227" y="177025"/>
                  </a:lnTo>
                  <a:close/>
                  <a:moveTo>
                    <a:pt x="1244359" y="177025"/>
                  </a:moveTo>
                  <a:lnTo>
                    <a:pt x="1244359" y="538454"/>
                  </a:lnTo>
                  <a:lnTo>
                    <a:pt x="1407325" y="538454"/>
                  </a:lnTo>
                  <a:lnTo>
                    <a:pt x="1407325" y="466124"/>
                  </a:lnTo>
                  <a:lnTo>
                    <a:pt x="1338344" y="466124"/>
                  </a:lnTo>
                  <a:lnTo>
                    <a:pt x="1338344" y="386649"/>
                  </a:lnTo>
                  <a:lnTo>
                    <a:pt x="1397056" y="386649"/>
                  </a:lnTo>
                  <a:lnTo>
                    <a:pt x="1397056" y="317891"/>
                  </a:lnTo>
                  <a:lnTo>
                    <a:pt x="1338344" y="317891"/>
                  </a:lnTo>
                  <a:lnTo>
                    <a:pt x="1338344" y="249355"/>
                  </a:lnTo>
                  <a:lnTo>
                    <a:pt x="1401075" y="249355"/>
                  </a:lnTo>
                  <a:lnTo>
                    <a:pt x="1401075" y="177025"/>
                  </a:lnTo>
                  <a:lnTo>
                    <a:pt x="1244359" y="177025"/>
                  </a:lnTo>
                  <a:close/>
                  <a:moveTo>
                    <a:pt x="1627293" y="177025"/>
                  </a:moveTo>
                  <a:lnTo>
                    <a:pt x="1627293" y="431298"/>
                  </a:lnTo>
                  <a:cubicBezTo>
                    <a:pt x="1627293" y="444990"/>
                    <a:pt x="1626996" y="454217"/>
                    <a:pt x="1626400" y="458980"/>
                  </a:cubicBezTo>
                  <a:cubicBezTo>
                    <a:pt x="1625805" y="463742"/>
                    <a:pt x="1623573" y="467761"/>
                    <a:pt x="1619703" y="471035"/>
                  </a:cubicBezTo>
                  <a:cubicBezTo>
                    <a:pt x="1615834" y="474309"/>
                    <a:pt x="1610550" y="475946"/>
                    <a:pt x="1603853" y="475946"/>
                  </a:cubicBezTo>
                  <a:cubicBezTo>
                    <a:pt x="1601323" y="475946"/>
                    <a:pt x="1597230" y="475723"/>
                    <a:pt x="1591575" y="475277"/>
                  </a:cubicBezTo>
                  <a:lnTo>
                    <a:pt x="1591575" y="538454"/>
                  </a:lnTo>
                  <a:lnTo>
                    <a:pt x="1638647" y="538454"/>
                  </a:lnTo>
                  <a:cubicBezTo>
                    <a:pt x="1659467" y="538454"/>
                    <a:pt x="1675045" y="536854"/>
                    <a:pt x="1685382" y="533654"/>
                  </a:cubicBezTo>
                  <a:cubicBezTo>
                    <a:pt x="1695718" y="530455"/>
                    <a:pt x="1703912" y="524687"/>
                    <a:pt x="1709963" y="516353"/>
                  </a:cubicBezTo>
                  <a:cubicBezTo>
                    <a:pt x="1716014" y="508019"/>
                    <a:pt x="1719412" y="498680"/>
                    <a:pt x="1720159" y="488336"/>
                  </a:cubicBezTo>
                  <a:cubicBezTo>
                    <a:pt x="1720905" y="477993"/>
                    <a:pt x="1721278" y="454738"/>
                    <a:pt x="1721278" y="418573"/>
                  </a:cubicBezTo>
                  <a:lnTo>
                    <a:pt x="1721278" y="177025"/>
                  </a:lnTo>
                  <a:lnTo>
                    <a:pt x="1627293" y="1770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506033C-F839-F9BA-1F73-29AD2B2946F3}"/>
                </a:ext>
              </a:extLst>
            </p:cNvPr>
            <p:cNvSpPr txBox="1"/>
            <p:nvPr/>
          </p:nvSpPr>
          <p:spPr>
            <a:xfrm>
              <a:off x="6758069" y="979450"/>
              <a:ext cx="30807" cy="80367"/>
            </a:xfrm>
            <a:custGeom>
              <a:avLst/>
              <a:gdLst/>
              <a:ahLst/>
              <a:cxnLst/>
              <a:rect l="l" t="t" r="r" b="b"/>
              <a:pathLst>
                <a:path w="30807" h="80367">
                  <a:moveTo>
                    <a:pt x="0" y="0"/>
                  </a:moveTo>
                  <a:cubicBezTo>
                    <a:pt x="9673" y="149"/>
                    <a:pt x="16185" y="819"/>
                    <a:pt x="19533" y="2009"/>
                  </a:cubicBezTo>
                  <a:cubicBezTo>
                    <a:pt x="22882" y="3200"/>
                    <a:pt x="25598" y="6065"/>
                    <a:pt x="27682" y="10604"/>
                  </a:cubicBezTo>
                  <a:cubicBezTo>
                    <a:pt x="29765" y="15143"/>
                    <a:pt x="30807" y="23068"/>
                    <a:pt x="30807" y="34379"/>
                  </a:cubicBezTo>
                  <a:cubicBezTo>
                    <a:pt x="30807" y="55811"/>
                    <a:pt x="29542" y="68796"/>
                    <a:pt x="27012" y="73335"/>
                  </a:cubicBezTo>
                  <a:cubicBezTo>
                    <a:pt x="24482" y="77874"/>
                    <a:pt x="18603" y="80144"/>
                    <a:pt x="9376" y="80144"/>
                  </a:cubicBezTo>
                  <a:cubicBezTo>
                    <a:pt x="7143" y="80144"/>
                    <a:pt x="4018" y="80218"/>
                    <a:pt x="0" y="80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D0F585E-07E6-B583-59C8-71449EEE71D4}"/>
                </a:ext>
              </a:extLst>
            </p:cNvPr>
            <p:cNvSpPr txBox="1"/>
            <p:nvPr/>
          </p:nvSpPr>
          <p:spPr>
            <a:xfrm>
              <a:off x="6758069" y="1116074"/>
              <a:ext cx="30807" cy="101129"/>
            </a:xfrm>
            <a:custGeom>
              <a:avLst/>
              <a:gdLst/>
              <a:ahLst/>
              <a:cxnLst/>
              <a:rect l="l" t="t" r="r" b="b"/>
              <a:pathLst>
                <a:path w="30807" h="101129">
                  <a:moveTo>
                    <a:pt x="0" y="0"/>
                  </a:moveTo>
                  <a:cubicBezTo>
                    <a:pt x="13989" y="447"/>
                    <a:pt x="22621" y="2307"/>
                    <a:pt x="25896" y="5581"/>
                  </a:cubicBezTo>
                  <a:cubicBezTo>
                    <a:pt x="29170" y="8856"/>
                    <a:pt x="30807" y="18232"/>
                    <a:pt x="30807" y="33710"/>
                  </a:cubicBezTo>
                  <a:lnTo>
                    <a:pt x="30807" y="67419"/>
                  </a:lnTo>
                  <a:cubicBezTo>
                    <a:pt x="30807" y="82005"/>
                    <a:pt x="28984" y="91158"/>
                    <a:pt x="25338" y="94878"/>
                  </a:cubicBezTo>
                  <a:cubicBezTo>
                    <a:pt x="21691" y="98599"/>
                    <a:pt x="13245" y="100683"/>
                    <a:pt x="0" y="101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3DD73E97-58C3-FAAE-94E0-742BD4318826}"/>
              </a:ext>
            </a:extLst>
          </p:cNvPr>
          <p:cNvCxnSpPr>
            <a:cxnSpLocks/>
          </p:cNvCxnSpPr>
          <p:nvPr/>
        </p:nvCxnSpPr>
        <p:spPr>
          <a:xfrm>
            <a:off x="6000060" y="1349424"/>
            <a:ext cx="0" cy="5045074"/>
          </a:xfrm>
          <a:prstGeom prst="line">
            <a:avLst/>
          </a:prstGeom>
          <a:ln>
            <a:gradFill>
              <a:gsLst>
                <a:gs pos="55000">
                  <a:srgbClr val="FAFBFD"/>
                </a:gs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75F21C27-C631-137C-59C8-6034458A0BCC}"/>
              </a:ext>
            </a:extLst>
          </p:cNvPr>
          <p:cNvSpPr>
            <a:spLocks noChangeAspect="1"/>
          </p:cNvSpPr>
          <p:nvPr/>
        </p:nvSpPr>
        <p:spPr>
          <a:xfrm>
            <a:off x="5965594" y="169548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1070F2A8-28BA-A21A-24EF-65EF04A5453D}"/>
              </a:ext>
            </a:extLst>
          </p:cNvPr>
          <p:cNvSpPr>
            <a:spLocks noChangeAspect="1"/>
          </p:cNvSpPr>
          <p:nvPr/>
        </p:nvSpPr>
        <p:spPr>
          <a:xfrm>
            <a:off x="5966277" y="273399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B49AE81F-CCBB-0953-BF86-3F26DCF8C174}"/>
              </a:ext>
            </a:extLst>
          </p:cNvPr>
          <p:cNvSpPr>
            <a:spLocks noChangeAspect="1"/>
          </p:cNvSpPr>
          <p:nvPr/>
        </p:nvSpPr>
        <p:spPr>
          <a:xfrm>
            <a:off x="5962197" y="380424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2F4A49EB-0B66-FAEC-062E-13CE0ABC264F}"/>
              </a:ext>
            </a:extLst>
          </p:cNvPr>
          <p:cNvSpPr>
            <a:spLocks noChangeAspect="1"/>
          </p:cNvSpPr>
          <p:nvPr/>
        </p:nvSpPr>
        <p:spPr>
          <a:xfrm>
            <a:off x="5962880" y="486188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5EC1910-1BD1-C65C-2DE9-630A5918DAC9}"/>
              </a:ext>
            </a:extLst>
          </p:cNvPr>
          <p:cNvSpPr>
            <a:spLocks noChangeAspect="1"/>
          </p:cNvSpPr>
          <p:nvPr/>
        </p:nvSpPr>
        <p:spPr>
          <a:xfrm>
            <a:off x="5966737" y="594453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60E035B-B029-3177-F8FE-FBEA9C5065CB}"/>
              </a:ext>
            </a:extLst>
          </p:cNvPr>
          <p:cNvSpPr txBox="1"/>
          <p:nvPr/>
        </p:nvSpPr>
        <p:spPr>
          <a:xfrm>
            <a:off x="4356541" y="1314862"/>
            <a:ext cx="1727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rPr>
              <a:t>1955-02-24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latin typeface="Myanmar Text" panose="020B0502040204020203" pitchFamily="34" charset="0"/>
              <a:ea typeface="思源黑體 ExtraLight" panose="020B0200000000000000" pitchFamily="34" charset="-128"/>
              <a:cs typeface="Myanmar Text" panose="020B0502040204020203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2D82BCB-094A-9423-B9A4-64649B825A8A}"/>
              </a:ext>
            </a:extLst>
          </p:cNvPr>
          <p:cNvSpPr txBox="1"/>
          <p:nvPr/>
        </p:nvSpPr>
        <p:spPr>
          <a:xfrm>
            <a:off x="4556275" y="1546041"/>
            <a:ext cx="127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0" dirty="0">
                <a:solidFill>
                  <a:schemeClr val="bg1"/>
                </a:solidFill>
                <a:effectLst/>
                <a:latin typeface="Söhne"/>
              </a:rPr>
              <a:t>早期岁月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3CBB8DE-8657-C48B-CDF9-D883184D3619}"/>
              </a:ext>
            </a:extLst>
          </p:cNvPr>
          <p:cNvSpPr txBox="1"/>
          <p:nvPr/>
        </p:nvSpPr>
        <p:spPr>
          <a:xfrm>
            <a:off x="3524174" y="1920346"/>
            <a:ext cx="244118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0" i="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乔布斯出生于美国加利福尼亚州</a:t>
            </a:r>
            <a:r>
              <a:rPr lang="zh-CN" altLang="en-US" sz="13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，在早年就展现了对电子设备和技术的浓厚兴趣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730A380-F9A4-4F97-625B-9AA70E968FA2}"/>
              </a:ext>
            </a:extLst>
          </p:cNvPr>
          <p:cNvGrpSpPr/>
          <p:nvPr/>
        </p:nvGrpSpPr>
        <p:grpSpPr>
          <a:xfrm>
            <a:off x="6151485" y="2278574"/>
            <a:ext cx="2973395" cy="1302082"/>
            <a:chOff x="3809785" y="1864484"/>
            <a:chExt cx="2973395" cy="1302082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CBC97FE-83FC-1E94-8AF0-E0AA548128CE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1976-07-14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6778F8A-5A2D-6C3C-A8F2-B3081C5413FE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初创苹果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0FB43E2-F978-2FD2-ACBE-8BF0C5ACB801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乔布斯与另一位创业者史蒂夫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沃兹尼亚克以及罗纳德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韦恩共同创立了苹果公司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7EB2C7-C245-AAED-B154-561781BC5CA6}"/>
              </a:ext>
            </a:extLst>
          </p:cNvPr>
          <p:cNvGrpSpPr/>
          <p:nvPr/>
        </p:nvGrpSpPr>
        <p:grpSpPr>
          <a:xfrm>
            <a:off x="3524174" y="3378360"/>
            <a:ext cx="2595654" cy="1297981"/>
            <a:chOff x="3493840" y="3573555"/>
            <a:chExt cx="2595654" cy="1297981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EED5AA3-D2E9-C200-4071-611EC259032C}"/>
                </a:ext>
              </a:extLst>
            </p:cNvPr>
            <p:cNvSpPr txBox="1"/>
            <p:nvPr/>
          </p:nvSpPr>
          <p:spPr>
            <a:xfrm>
              <a:off x="4361938" y="35735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1986-10-02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EF0930B-05D9-2E61-7ECF-EFED10752A4C}"/>
                </a:ext>
              </a:extLst>
            </p:cNvPr>
            <p:cNvSpPr txBox="1"/>
            <p:nvPr/>
          </p:nvSpPr>
          <p:spPr>
            <a:xfrm>
              <a:off x="4330252" y="3804734"/>
              <a:ext cx="150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Söhne"/>
                </a:rPr>
                <a:t>NeXT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计算机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0BD578E-8C66-8384-D1C5-9A17B63B3643}"/>
                </a:ext>
              </a:extLst>
            </p:cNvPr>
            <p:cNvSpPr txBox="1"/>
            <p:nvPr/>
          </p:nvSpPr>
          <p:spPr>
            <a:xfrm>
              <a:off x="3493840" y="4179039"/>
              <a:ext cx="236034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他在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1985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年被迫离开苹果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,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随后创办了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NeXT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公司。他还购买了动画公司皮克斯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0E607E0-9DEB-D1C7-3D55-C79C25C59DF9}"/>
              </a:ext>
            </a:extLst>
          </p:cNvPr>
          <p:cNvGrpSpPr/>
          <p:nvPr/>
        </p:nvGrpSpPr>
        <p:grpSpPr>
          <a:xfrm>
            <a:off x="6201501" y="4364269"/>
            <a:ext cx="2973395" cy="1302082"/>
            <a:chOff x="3809785" y="1864484"/>
            <a:chExt cx="2973395" cy="1302082"/>
          </a:xfrm>
        </p:grpSpPr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4B04FD3-5D9D-ADDF-F550-7AE25BB2C9E9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1996-04-24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5138316-1ADA-8EAB-AB6C-F35AF9D7AC6B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重返苹果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D91CB0A-4B20-34D9-21BD-A3815825376E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苹果公司陷入困境，乔布斯被邀请回归。他推动了一系列创新，包括推出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iMac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iPod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iPhone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和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iPad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等产品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B21409B-85D8-9CE9-EA26-F80F2A58C4CE}"/>
              </a:ext>
            </a:extLst>
          </p:cNvPr>
          <p:cNvGrpSpPr/>
          <p:nvPr/>
        </p:nvGrpSpPr>
        <p:grpSpPr>
          <a:xfrm>
            <a:off x="3484051" y="5523009"/>
            <a:ext cx="2559923" cy="1097927"/>
            <a:chOff x="3543688" y="1741455"/>
            <a:chExt cx="2559923" cy="1097927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63AAD92-2E5C-EB31-2065-B2D569BE00BA}"/>
                </a:ext>
              </a:extLst>
            </p:cNvPr>
            <p:cNvSpPr txBox="1"/>
            <p:nvPr/>
          </p:nvSpPr>
          <p:spPr>
            <a:xfrm>
              <a:off x="4376055" y="17414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2011-10-05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20CE18EE-1B32-704A-04EC-92C92FFAFCC6}"/>
                </a:ext>
              </a:extLst>
            </p:cNvPr>
            <p:cNvSpPr txBox="1"/>
            <p:nvPr/>
          </p:nvSpPr>
          <p:spPr>
            <a:xfrm>
              <a:off x="4575789" y="1972634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与世长辞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64B5FF57-8CB1-DB4E-49C9-21204C841A5F}"/>
                </a:ext>
              </a:extLst>
            </p:cNvPr>
            <p:cNvSpPr txBox="1"/>
            <p:nvPr/>
          </p:nvSpPr>
          <p:spPr>
            <a:xfrm>
              <a:off x="3543688" y="2346939"/>
              <a:ext cx="24411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乔布斯乔布斯因胰腺癌的并发症在家中逝世，享年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56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岁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C767BEFE-426E-0ED6-6526-EF59423E4858}"/>
              </a:ext>
            </a:extLst>
          </p:cNvPr>
          <p:cNvSpPr/>
          <p:nvPr/>
        </p:nvSpPr>
        <p:spPr>
          <a:xfrm>
            <a:off x="6265750" y="1455014"/>
            <a:ext cx="605173" cy="6051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D0ED95-DAB1-26B5-CCD9-83BB48F0BA02}"/>
              </a:ext>
            </a:extLst>
          </p:cNvPr>
          <p:cNvSpPr/>
          <p:nvPr/>
        </p:nvSpPr>
        <p:spPr>
          <a:xfrm>
            <a:off x="5109370" y="2559155"/>
            <a:ext cx="605173" cy="60517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810D5C-FC3A-E8B4-16DA-4AE1A9893330}"/>
              </a:ext>
            </a:extLst>
          </p:cNvPr>
          <p:cNvSpPr/>
          <p:nvPr/>
        </p:nvSpPr>
        <p:spPr>
          <a:xfrm>
            <a:off x="6239994" y="3580100"/>
            <a:ext cx="605173" cy="60517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0E9C7F-0D40-12F9-2260-F1582F126DE8}"/>
              </a:ext>
            </a:extLst>
          </p:cNvPr>
          <p:cNvSpPr/>
          <p:nvPr/>
        </p:nvSpPr>
        <p:spPr>
          <a:xfrm>
            <a:off x="5108032" y="4637336"/>
            <a:ext cx="605173" cy="60517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8C36954-E930-A732-CA22-11E4AD505784}"/>
              </a:ext>
            </a:extLst>
          </p:cNvPr>
          <p:cNvSpPr/>
          <p:nvPr/>
        </p:nvSpPr>
        <p:spPr>
          <a:xfrm>
            <a:off x="6265749" y="5703459"/>
            <a:ext cx="605173" cy="60517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9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D6DAA09E-0C68-74EC-D199-E485EEEFD1A8}"/>
              </a:ext>
            </a:extLst>
          </p:cNvPr>
          <p:cNvSpPr/>
          <p:nvPr/>
        </p:nvSpPr>
        <p:spPr>
          <a:xfrm>
            <a:off x="1487856" y="1008744"/>
            <a:ext cx="4151085" cy="4151085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08FF023-EA95-0939-5AD6-3D01BBB8C9D3}"/>
              </a:ext>
            </a:extLst>
          </p:cNvPr>
          <p:cNvSpPr/>
          <p:nvPr/>
        </p:nvSpPr>
        <p:spPr>
          <a:xfrm>
            <a:off x="2155371" y="1705426"/>
            <a:ext cx="2830286" cy="2569030"/>
          </a:xfrm>
          <a:custGeom>
            <a:avLst/>
            <a:gdLst>
              <a:gd name="connsiteX0" fmla="*/ 1415143 w 2830286"/>
              <a:gd name="connsiteY0" fmla="*/ 0 h 2569030"/>
              <a:gd name="connsiteX1" fmla="*/ 2268492 w 2830286"/>
              <a:gd name="connsiteY1" fmla="*/ 630075 h 2569030"/>
              <a:gd name="connsiteX2" fmla="*/ 2273062 w 2830286"/>
              <a:gd name="connsiteY2" fmla="*/ 647912 h 2569030"/>
              <a:gd name="connsiteX3" fmla="*/ 2284564 w 2830286"/>
              <a:gd name="connsiteY3" fmla="*/ 652137 h 2569030"/>
              <a:gd name="connsiteX4" fmla="*/ 2830286 w 2830286"/>
              <a:gd name="connsiteY4" fmla="*/ 1478404 h 2569030"/>
              <a:gd name="connsiteX5" fmla="*/ 1936766 w 2830286"/>
              <a:gd name="connsiteY5" fmla="*/ 2375141 h 2569030"/>
              <a:gd name="connsiteX6" fmla="*/ 1588968 w 2830286"/>
              <a:gd name="connsiteY6" fmla="*/ 2304671 h 2569030"/>
              <a:gd name="connsiteX7" fmla="*/ 1543311 w 2830286"/>
              <a:gd name="connsiteY7" fmla="*/ 2282598 h 2569030"/>
              <a:gd name="connsiteX8" fmla="*/ 1494303 w 2830286"/>
              <a:gd name="connsiteY8" fmla="*/ 2336074 h 2569030"/>
              <a:gd name="connsiteX9" fmla="*/ 893520 w 2830286"/>
              <a:gd name="connsiteY9" fmla="*/ 2569030 h 2569030"/>
              <a:gd name="connsiteX10" fmla="*/ 0 w 2830286"/>
              <a:gd name="connsiteY10" fmla="*/ 1672293 h 2569030"/>
              <a:gd name="connsiteX11" fmla="*/ 393945 w 2830286"/>
              <a:gd name="connsiteY11" fmla="*/ 928705 h 2569030"/>
              <a:gd name="connsiteX12" fmla="*/ 523567 w 2830286"/>
              <a:gd name="connsiteY12" fmla="*/ 858095 h 2569030"/>
              <a:gd name="connsiteX13" fmla="*/ 526236 w 2830286"/>
              <a:gd name="connsiteY13" fmla="*/ 805051 h 2569030"/>
              <a:gd name="connsiteX14" fmla="*/ 1415143 w 2830286"/>
              <a:gd name="connsiteY14" fmla="*/ 0 h 2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0286" h="2569030">
                <a:moveTo>
                  <a:pt x="1415143" y="0"/>
                </a:moveTo>
                <a:cubicBezTo>
                  <a:pt x="1816093" y="0"/>
                  <a:pt x="2155362" y="265042"/>
                  <a:pt x="2268492" y="630075"/>
                </a:cubicBezTo>
                <a:lnTo>
                  <a:pt x="2273062" y="647912"/>
                </a:lnTo>
                <a:lnTo>
                  <a:pt x="2284564" y="652137"/>
                </a:lnTo>
                <a:cubicBezTo>
                  <a:pt x="2605262" y="788269"/>
                  <a:pt x="2830286" y="1106964"/>
                  <a:pt x="2830286" y="1478404"/>
                </a:cubicBezTo>
                <a:cubicBezTo>
                  <a:pt x="2830286" y="1973658"/>
                  <a:pt x="2430243" y="2375141"/>
                  <a:pt x="1936766" y="2375141"/>
                </a:cubicBezTo>
                <a:cubicBezTo>
                  <a:pt x="1813397" y="2375141"/>
                  <a:pt x="1695867" y="2350048"/>
                  <a:pt x="1588968" y="2304671"/>
                </a:cubicBezTo>
                <a:lnTo>
                  <a:pt x="1543311" y="2282598"/>
                </a:lnTo>
                <a:lnTo>
                  <a:pt x="1494303" y="2336074"/>
                </a:lnTo>
                <a:cubicBezTo>
                  <a:pt x="1335625" y="2480814"/>
                  <a:pt x="1124838" y="2569030"/>
                  <a:pt x="893520" y="2569030"/>
                </a:cubicBezTo>
                <a:cubicBezTo>
                  <a:pt x="400043" y="2569030"/>
                  <a:pt x="0" y="2167547"/>
                  <a:pt x="0" y="1672293"/>
                </a:cubicBezTo>
                <a:cubicBezTo>
                  <a:pt x="0" y="1362759"/>
                  <a:pt x="156267" y="1089855"/>
                  <a:pt x="393945" y="928705"/>
                </a:cubicBezTo>
                <a:lnTo>
                  <a:pt x="523567" y="858095"/>
                </a:lnTo>
                <a:lnTo>
                  <a:pt x="526236" y="805051"/>
                </a:lnTo>
                <a:cubicBezTo>
                  <a:pt x="571994" y="352866"/>
                  <a:pt x="952508" y="0"/>
                  <a:pt x="14151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EE360A-AA2A-6684-1744-ACD8C7433037}"/>
              </a:ext>
            </a:extLst>
          </p:cNvPr>
          <p:cNvSpPr/>
          <p:nvPr/>
        </p:nvSpPr>
        <p:spPr>
          <a:xfrm>
            <a:off x="2837542" y="2256969"/>
            <a:ext cx="1465943" cy="1465943"/>
          </a:xfrm>
          <a:prstGeom prst="ellipse">
            <a:avLst/>
          </a:prstGeom>
          <a:solidFill>
            <a:srgbClr val="F9B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199C7EB-8076-3654-17FC-BA40FD1431FC}"/>
              </a:ext>
            </a:extLst>
          </p:cNvPr>
          <p:cNvSpPr/>
          <p:nvPr/>
        </p:nvSpPr>
        <p:spPr>
          <a:xfrm>
            <a:off x="3018971" y="2547257"/>
            <a:ext cx="624114" cy="624114"/>
          </a:xfrm>
          <a:prstGeom prst="ellipse">
            <a:avLst/>
          </a:prstGeom>
          <a:solidFill>
            <a:srgbClr val="FCD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B181AC2-ACC0-5FFC-9FA4-419E9B35D4CF}"/>
              </a:ext>
            </a:extLst>
          </p:cNvPr>
          <p:cNvSpPr/>
          <p:nvPr/>
        </p:nvSpPr>
        <p:spPr>
          <a:xfrm rot="3155145">
            <a:off x="2503211" y="3487706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0D150C0-D4EE-5B62-AFC4-2D3D4ADC59B8}"/>
              </a:ext>
            </a:extLst>
          </p:cNvPr>
          <p:cNvSpPr/>
          <p:nvPr/>
        </p:nvSpPr>
        <p:spPr>
          <a:xfrm>
            <a:off x="2924913" y="2493015"/>
            <a:ext cx="1378572" cy="1203149"/>
          </a:xfrm>
          <a:custGeom>
            <a:avLst/>
            <a:gdLst>
              <a:gd name="connsiteX0" fmla="*/ 1203586 w 1378572"/>
              <a:gd name="connsiteY0" fmla="*/ 0 h 1203149"/>
              <a:gd name="connsiteX1" fmla="*/ 1253392 w 1378572"/>
              <a:gd name="connsiteY1" fmla="*/ 60366 h 1203149"/>
              <a:gd name="connsiteX2" fmla="*/ 1378572 w 1378572"/>
              <a:gd name="connsiteY2" fmla="*/ 470177 h 1203149"/>
              <a:gd name="connsiteX3" fmla="*/ 645600 w 1378572"/>
              <a:gd name="connsiteY3" fmla="*/ 1203149 h 1203149"/>
              <a:gd name="connsiteX4" fmla="*/ 37808 w 1378572"/>
              <a:gd name="connsiteY4" fmla="*/ 879989 h 1203149"/>
              <a:gd name="connsiteX5" fmla="*/ 0 w 1378572"/>
              <a:gd name="connsiteY5" fmla="*/ 810331 h 1203149"/>
              <a:gd name="connsiteX6" fmla="*/ 39696 w 1378572"/>
              <a:gd name="connsiteY6" fmla="*/ 858444 h 1203149"/>
              <a:gd name="connsiteX7" fmla="*/ 557985 w 1378572"/>
              <a:gd name="connsiteY7" fmla="*/ 1073126 h 1203149"/>
              <a:gd name="connsiteX8" fmla="*/ 1290957 w 1378572"/>
              <a:gd name="connsiteY8" fmla="*/ 340154 h 1203149"/>
              <a:gd name="connsiteX9" fmla="*/ 1233357 w 1378572"/>
              <a:gd name="connsiteY9" fmla="*/ 54848 h 120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8572" h="1203149">
                <a:moveTo>
                  <a:pt x="1203586" y="0"/>
                </a:moveTo>
                <a:lnTo>
                  <a:pt x="1253392" y="60366"/>
                </a:lnTo>
                <a:cubicBezTo>
                  <a:pt x="1332424" y="177349"/>
                  <a:pt x="1378572" y="318374"/>
                  <a:pt x="1378572" y="470177"/>
                </a:cubicBezTo>
                <a:cubicBezTo>
                  <a:pt x="1378572" y="874986"/>
                  <a:pt x="1050409" y="1203149"/>
                  <a:pt x="645600" y="1203149"/>
                </a:cubicBezTo>
                <a:cubicBezTo>
                  <a:pt x="392595" y="1203149"/>
                  <a:pt x="169529" y="1074960"/>
                  <a:pt x="37808" y="879989"/>
                </a:cubicBezTo>
                <a:lnTo>
                  <a:pt x="0" y="810331"/>
                </a:lnTo>
                <a:lnTo>
                  <a:pt x="39696" y="858444"/>
                </a:lnTo>
                <a:cubicBezTo>
                  <a:pt x="172338" y="991085"/>
                  <a:pt x="355581" y="1073126"/>
                  <a:pt x="557985" y="1073126"/>
                </a:cubicBezTo>
                <a:cubicBezTo>
                  <a:pt x="962794" y="1073126"/>
                  <a:pt x="1290957" y="744963"/>
                  <a:pt x="1290957" y="340154"/>
                </a:cubicBezTo>
                <a:cubicBezTo>
                  <a:pt x="1290957" y="238952"/>
                  <a:pt x="1270447" y="142540"/>
                  <a:pt x="1233357" y="54848"/>
                </a:cubicBezTo>
                <a:close/>
              </a:path>
            </a:pathLst>
          </a:custGeom>
          <a:solidFill>
            <a:srgbClr val="E5A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94E7133-55BB-2547-317E-A48D1CF7FD1F}"/>
              </a:ext>
            </a:extLst>
          </p:cNvPr>
          <p:cNvSpPr/>
          <p:nvPr/>
        </p:nvSpPr>
        <p:spPr>
          <a:xfrm rot="3155145">
            <a:off x="2764470" y="3401157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E8BFF5D-0430-ED2F-D1C9-6754A13984EE}"/>
              </a:ext>
            </a:extLst>
          </p:cNvPr>
          <p:cNvSpPr/>
          <p:nvPr/>
        </p:nvSpPr>
        <p:spPr>
          <a:xfrm rot="3155145">
            <a:off x="2728186" y="3747750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3FBC24F-4BC9-48A4-E855-5C5B46D59ACA}"/>
              </a:ext>
            </a:extLst>
          </p:cNvPr>
          <p:cNvSpPr/>
          <p:nvPr/>
        </p:nvSpPr>
        <p:spPr>
          <a:xfrm rot="3155145">
            <a:off x="2996696" y="3680299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9B58812-4841-3D76-F457-CF667F2FF8E3}"/>
              </a:ext>
            </a:extLst>
          </p:cNvPr>
          <p:cNvSpPr/>
          <p:nvPr/>
        </p:nvSpPr>
        <p:spPr>
          <a:xfrm>
            <a:off x="6981513" y="1095828"/>
            <a:ext cx="4151085" cy="4151085"/>
          </a:xfrm>
          <a:prstGeom prst="ellipse">
            <a:avLst/>
          </a:prstGeom>
          <a:blipFill dpi="0" rotWithShape="1">
            <a:blip r:embed="rId2"/>
            <a:srcRect/>
            <a:tile tx="50800" ty="-730250" sx="100000" sy="100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160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4078879"/>
                  </p:ext>
                </p:extLst>
              </p:nvPr>
            </p:nvGraphicFramePr>
            <p:xfrm>
              <a:off x="6292694" y="1866049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597330" ay="-662248" az="-1154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2694" y="1866049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AF254E0-3A83-8B0E-B807-3D011968B960}"/>
              </a:ext>
            </a:extLst>
          </p:cNvPr>
          <p:cNvGrpSpPr/>
          <p:nvPr/>
        </p:nvGrpSpPr>
        <p:grpSpPr>
          <a:xfrm>
            <a:off x="2468941" y="1776164"/>
            <a:ext cx="5170279" cy="3043713"/>
            <a:chOff x="2468941" y="1776164"/>
            <a:chExt cx="5170279" cy="3043713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FF7A20D-8461-4C90-42AD-1BFC96038B27}"/>
                </a:ext>
              </a:extLst>
            </p:cNvPr>
            <p:cNvSpPr/>
            <p:nvPr/>
          </p:nvSpPr>
          <p:spPr>
            <a:xfrm>
              <a:off x="2468941" y="1776164"/>
              <a:ext cx="5170279" cy="3043713"/>
            </a:xfrm>
            <a:custGeom>
              <a:avLst/>
              <a:gdLst>
                <a:gd name="connsiteX0" fmla="*/ 53860 w 5149738"/>
                <a:gd name="connsiteY0" fmla="*/ 1231853 h 2172748"/>
                <a:gd name="connsiteX1" fmla="*/ 3060 w 5149738"/>
                <a:gd name="connsiteY1" fmla="*/ 1536653 h 2172748"/>
                <a:gd name="connsiteX2" fmla="*/ 133235 w 5149738"/>
                <a:gd name="connsiteY2" fmla="*/ 1660478 h 2172748"/>
                <a:gd name="connsiteX3" fmla="*/ 203085 w 5149738"/>
                <a:gd name="connsiteY3" fmla="*/ 1819228 h 2172748"/>
                <a:gd name="connsiteX4" fmla="*/ 409460 w 5149738"/>
                <a:gd name="connsiteY4" fmla="*/ 1860503 h 2172748"/>
                <a:gd name="connsiteX5" fmla="*/ 663460 w 5149738"/>
                <a:gd name="connsiteY5" fmla="*/ 2098628 h 2172748"/>
                <a:gd name="connsiteX6" fmla="*/ 1034935 w 5149738"/>
                <a:gd name="connsiteY6" fmla="*/ 2076403 h 2172748"/>
                <a:gd name="connsiteX7" fmla="*/ 1228610 w 5149738"/>
                <a:gd name="connsiteY7" fmla="*/ 2162128 h 2172748"/>
                <a:gd name="connsiteX8" fmla="*/ 1517535 w 5149738"/>
                <a:gd name="connsiteY8" fmla="*/ 2143078 h 2172748"/>
                <a:gd name="connsiteX9" fmla="*/ 1657235 w 5149738"/>
                <a:gd name="connsiteY9" fmla="*/ 2120853 h 2172748"/>
                <a:gd name="connsiteX10" fmla="*/ 1987435 w 5149738"/>
                <a:gd name="connsiteY10" fmla="*/ 2171653 h 2172748"/>
                <a:gd name="connsiteX11" fmla="*/ 2393835 w 5149738"/>
                <a:gd name="connsiteY11" fmla="*/ 2063703 h 2172748"/>
                <a:gd name="connsiteX12" fmla="*/ 2736735 w 5149738"/>
                <a:gd name="connsiteY12" fmla="*/ 2139903 h 2172748"/>
                <a:gd name="connsiteX13" fmla="*/ 3076460 w 5149738"/>
                <a:gd name="connsiteY13" fmla="*/ 2031953 h 2172748"/>
                <a:gd name="connsiteX14" fmla="*/ 3400310 w 5149738"/>
                <a:gd name="connsiteY14" fmla="*/ 2000203 h 2172748"/>
                <a:gd name="connsiteX15" fmla="*/ 3724160 w 5149738"/>
                <a:gd name="connsiteY15" fmla="*/ 1866853 h 2172748"/>
                <a:gd name="connsiteX16" fmla="*/ 4003560 w 5149738"/>
                <a:gd name="connsiteY16" fmla="*/ 1774778 h 2172748"/>
                <a:gd name="connsiteX17" fmla="*/ 4298835 w 5149738"/>
                <a:gd name="connsiteY17" fmla="*/ 1514428 h 2172748"/>
                <a:gd name="connsiteX18" fmla="*/ 4549660 w 5149738"/>
                <a:gd name="connsiteY18" fmla="*/ 1457278 h 2172748"/>
                <a:gd name="connsiteX19" fmla="*/ 4749685 w 5149738"/>
                <a:gd name="connsiteY19" fmla="*/ 1231853 h 2172748"/>
                <a:gd name="connsiteX20" fmla="*/ 4889385 w 5149738"/>
                <a:gd name="connsiteY20" fmla="*/ 1136603 h 2172748"/>
                <a:gd name="connsiteX21" fmla="*/ 5029085 w 5149738"/>
                <a:gd name="connsiteY21" fmla="*/ 939753 h 2172748"/>
                <a:gd name="connsiteX22" fmla="*/ 5137035 w 5149738"/>
                <a:gd name="connsiteY22" fmla="*/ 777828 h 2172748"/>
                <a:gd name="connsiteX23" fmla="*/ 5140210 w 5149738"/>
                <a:gd name="connsiteY23" fmla="*/ 549228 h 2172748"/>
                <a:gd name="connsiteX24" fmla="*/ 5070360 w 5149738"/>
                <a:gd name="connsiteY24" fmla="*/ 400003 h 2172748"/>
                <a:gd name="connsiteX25" fmla="*/ 5095760 w 5149738"/>
                <a:gd name="connsiteY25" fmla="*/ 253953 h 2172748"/>
                <a:gd name="connsiteX26" fmla="*/ 4927485 w 5149738"/>
                <a:gd name="connsiteY26" fmla="*/ 25353 h 2172748"/>
                <a:gd name="connsiteX27" fmla="*/ 4898910 w 5149738"/>
                <a:gd name="connsiteY27" fmla="*/ 15828 h 2172748"/>
                <a:gd name="connsiteX0" fmla="*/ 53860 w 5149738"/>
                <a:gd name="connsiteY0" fmla="*/ 1231853 h 2172748"/>
                <a:gd name="connsiteX1" fmla="*/ 3060 w 5149738"/>
                <a:gd name="connsiteY1" fmla="*/ 1536653 h 2172748"/>
                <a:gd name="connsiteX2" fmla="*/ 133235 w 5149738"/>
                <a:gd name="connsiteY2" fmla="*/ 1660478 h 2172748"/>
                <a:gd name="connsiteX3" fmla="*/ 231660 w 5149738"/>
                <a:gd name="connsiteY3" fmla="*/ 1816053 h 2172748"/>
                <a:gd name="connsiteX4" fmla="*/ 409460 w 5149738"/>
                <a:gd name="connsiteY4" fmla="*/ 1860503 h 2172748"/>
                <a:gd name="connsiteX5" fmla="*/ 663460 w 5149738"/>
                <a:gd name="connsiteY5" fmla="*/ 2098628 h 2172748"/>
                <a:gd name="connsiteX6" fmla="*/ 1034935 w 5149738"/>
                <a:gd name="connsiteY6" fmla="*/ 2076403 h 2172748"/>
                <a:gd name="connsiteX7" fmla="*/ 1228610 w 5149738"/>
                <a:gd name="connsiteY7" fmla="*/ 2162128 h 2172748"/>
                <a:gd name="connsiteX8" fmla="*/ 1517535 w 5149738"/>
                <a:gd name="connsiteY8" fmla="*/ 2143078 h 2172748"/>
                <a:gd name="connsiteX9" fmla="*/ 1657235 w 5149738"/>
                <a:gd name="connsiteY9" fmla="*/ 2120853 h 2172748"/>
                <a:gd name="connsiteX10" fmla="*/ 1987435 w 5149738"/>
                <a:gd name="connsiteY10" fmla="*/ 2171653 h 2172748"/>
                <a:gd name="connsiteX11" fmla="*/ 2393835 w 5149738"/>
                <a:gd name="connsiteY11" fmla="*/ 2063703 h 2172748"/>
                <a:gd name="connsiteX12" fmla="*/ 2736735 w 5149738"/>
                <a:gd name="connsiteY12" fmla="*/ 2139903 h 2172748"/>
                <a:gd name="connsiteX13" fmla="*/ 3076460 w 5149738"/>
                <a:gd name="connsiteY13" fmla="*/ 2031953 h 2172748"/>
                <a:gd name="connsiteX14" fmla="*/ 3400310 w 5149738"/>
                <a:gd name="connsiteY14" fmla="*/ 2000203 h 2172748"/>
                <a:gd name="connsiteX15" fmla="*/ 3724160 w 5149738"/>
                <a:gd name="connsiteY15" fmla="*/ 1866853 h 2172748"/>
                <a:gd name="connsiteX16" fmla="*/ 4003560 w 5149738"/>
                <a:gd name="connsiteY16" fmla="*/ 1774778 h 2172748"/>
                <a:gd name="connsiteX17" fmla="*/ 4298835 w 5149738"/>
                <a:gd name="connsiteY17" fmla="*/ 1514428 h 2172748"/>
                <a:gd name="connsiteX18" fmla="*/ 4549660 w 5149738"/>
                <a:gd name="connsiteY18" fmla="*/ 1457278 h 2172748"/>
                <a:gd name="connsiteX19" fmla="*/ 4749685 w 5149738"/>
                <a:gd name="connsiteY19" fmla="*/ 1231853 h 2172748"/>
                <a:gd name="connsiteX20" fmla="*/ 4889385 w 5149738"/>
                <a:gd name="connsiteY20" fmla="*/ 1136603 h 2172748"/>
                <a:gd name="connsiteX21" fmla="*/ 5029085 w 5149738"/>
                <a:gd name="connsiteY21" fmla="*/ 939753 h 2172748"/>
                <a:gd name="connsiteX22" fmla="*/ 5137035 w 5149738"/>
                <a:gd name="connsiteY22" fmla="*/ 777828 h 2172748"/>
                <a:gd name="connsiteX23" fmla="*/ 5140210 w 5149738"/>
                <a:gd name="connsiteY23" fmla="*/ 549228 h 2172748"/>
                <a:gd name="connsiteX24" fmla="*/ 5070360 w 5149738"/>
                <a:gd name="connsiteY24" fmla="*/ 400003 h 2172748"/>
                <a:gd name="connsiteX25" fmla="*/ 5095760 w 5149738"/>
                <a:gd name="connsiteY25" fmla="*/ 253953 h 2172748"/>
                <a:gd name="connsiteX26" fmla="*/ 4927485 w 5149738"/>
                <a:gd name="connsiteY26" fmla="*/ 25353 h 2172748"/>
                <a:gd name="connsiteX27" fmla="*/ 4898910 w 5149738"/>
                <a:gd name="connsiteY27" fmla="*/ 15828 h 2172748"/>
                <a:gd name="connsiteX0" fmla="*/ 50800 w 5146678"/>
                <a:gd name="connsiteY0" fmla="*/ 1231853 h 2172748"/>
                <a:gd name="connsiteX1" fmla="*/ 0 w 5146678"/>
                <a:gd name="connsiteY1" fmla="*/ 1536653 h 2172748"/>
                <a:gd name="connsiteX2" fmla="*/ 50800 w 5146678"/>
                <a:gd name="connsiteY2" fmla="*/ 1733503 h 2172748"/>
                <a:gd name="connsiteX3" fmla="*/ 228600 w 5146678"/>
                <a:gd name="connsiteY3" fmla="*/ 1816053 h 2172748"/>
                <a:gd name="connsiteX4" fmla="*/ 406400 w 5146678"/>
                <a:gd name="connsiteY4" fmla="*/ 1860503 h 2172748"/>
                <a:gd name="connsiteX5" fmla="*/ 660400 w 5146678"/>
                <a:gd name="connsiteY5" fmla="*/ 2098628 h 2172748"/>
                <a:gd name="connsiteX6" fmla="*/ 1031875 w 5146678"/>
                <a:gd name="connsiteY6" fmla="*/ 2076403 h 2172748"/>
                <a:gd name="connsiteX7" fmla="*/ 1225550 w 5146678"/>
                <a:gd name="connsiteY7" fmla="*/ 2162128 h 2172748"/>
                <a:gd name="connsiteX8" fmla="*/ 1514475 w 5146678"/>
                <a:gd name="connsiteY8" fmla="*/ 2143078 h 2172748"/>
                <a:gd name="connsiteX9" fmla="*/ 1654175 w 5146678"/>
                <a:gd name="connsiteY9" fmla="*/ 2120853 h 2172748"/>
                <a:gd name="connsiteX10" fmla="*/ 1984375 w 5146678"/>
                <a:gd name="connsiteY10" fmla="*/ 2171653 h 2172748"/>
                <a:gd name="connsiteX11" fmla="*/ 2390775 w 5146678"/>
                <a:gd name="connsiteY11" fmla="*/ 2063703 h 2172748"/>
                <a:gd name="connsiteX12" fmla="*/ 2733675 w 5146678"/>
                <a:gd name="connsiteY12" fmla="*/ 2139903 h 2172748"/>
                <a:gd name="connsiteX13" fmla="*/ 3073400 w 5146678"/>
                <a:gd name="connsiteY13" fmla="*/ 2031953 h 2172748"/>
                <a:gd name="connsiteX14" fmla="*/ 3397250 w 5146678"/>
                <a:gd name="connsiteY14" fmla="*/ 2000203 h 2172748"/>
                <a:gd name="connsiteX15" fmla="*/ 3721100 w 5146678"/>
                <a:gd name="connsiteY15" fmla="*/ 1866853 h 2172748"/>
                <a:gd name="connsiteX16" fmla="*/ 4000500 w 5146678"/>
                <a:gd name="connsiteY16" fmla="*/ 1774778 h 2172748"/>
                <a:gd name="connsiteX17" fmla="*/ 4295775 w 5146678"/>
                <a:gd name="connsiteY17" fmla="*/ 1514428 h 2172748"/>
                <a:gd name="connsiteX18" fmla="*/ 4546600 w 5146678"/>
                <a:gd name="connsiteY18" fmla="*/ 1457278 h 2172748"/>
                <a:gd name="connsiteX19" fmla="*/ 4746625 w 5146678"/>
                <a:gd name="connsiteY19" fmla="*/ 1231853 h 2172748"/>
                <a:gd name="connsiteX20" fmla="*/ 4886325 w 5146678"/>
                <a:gd name="connsiteY20" fmla="*/ 1136603 h 2172748"/>
                <a:gd name="connsiteX21" fmla="*/ 5026025 w 5146678"/>
                <a:gd name="connsiteY21" fmla="*/ 939753 h 2172748"/>
                <a:gd name="connsiteX22" fmla="*/ 5133975 w 5146678"/>
                <a:gd name="connsiteY22" fmla="*/ 777828 h 2172748"/>
                <a:gd name="connsiteX23" fmla="*/ 5137150 w 5146678"/>
                <a:gd name="connsiteY23" fmla="*/ 549228 h 2172748"/>
                <a:gd name="connsiteX24" fmla="*/ 5067300 w 5146678"/>
                <a:gd name="connsiteY24" fmla="*/ 400003 h 2172748"/>
                <a:gd name="connsiteX25" fmla="*/ 5092700 w 5146678"/>
                <a:gd name="connsiteY25" fmla="*/ 253953 h 2172748"/>
                <a:gd name="connsiteX26" fmla="*/ 4924425 w 5146678"/>
                <a:gd name="connsiteY26" fmla="*/ 25353 h 2172748"/>
                <a:gd name="connsiteX27" fmla="*/ 4895850 w 5146678"/>
                <a:gd name="connsiteY27" fmla="*/ 15828 h 2172748"/>
                <a:gd name="connsiteX0" fmla="*/ 50800 w 5146678"/>
                <a:gd name="connsiteY0" fmla="*/ 1231853 h 2172748"/>
                <a:gd name="connsiteX1" fmla="*/ 0 w 5146678"/>
                <a:gd name="connsiteY1" fmla="*/ 1536653 h 2172748"/>
                <a:gd name="connsiteX2" fmla="*/ 50800 w 5146678"/>
                <a:gd name="connsiteY2" fmla="*/ 1733503 h 2172748"/>
                <a:gd name="connsiteX3" fmla="*/ 228600 w 5146678"/>
                <a:gd name="connsiteY3" fmla="*/ 1816053 h 2172748"/>
                <a:gd name="connsiteX4" fmla="*/ 406400 w 5146678"/>
                <a:gd name="connsiteY4" fmla="*/ 1860503 h 2172748"/>
                <a:gd name="connsiteX5" fmla="*/ 663575 w 5146678"/>
                <a:gd name="connsiteY5" fmla="*/ 2079578 h 2172748"/>
                <a:gd name="connsiteX6" fmla="*/ 1031875 w 5146678"/>
                <a:gd name="connsiteY6" fmla="*/ 2076403 h 2172748"/>
                <a:gd name="connsiteX7" fmla="*/ 1225550 w 5146678"/>
                <a:gd name="connsiteY7" fmla="*/ 2162128 h 2172748"/>
                <a:gd name="connsiteX8" fmla="*/ 1514475 w 5146678"/>
                <a:gd name="connsiteY8" fmla="*/ 2143078 h 2172748"/>
                <a:gd name="connsiteX9" fmla="*/ 1654175 w 5146678"/>
                <a:gd name="connsiteY9" fmla="*/ 2120853 h 2172748"/>
                <a:gd name="connsiteX10" fmla="*/ 1984375 w 5146678"/>
                <a:gd name="connsiteY10" fmla="*/ 2171653 h 2172748"/>
                <a:gd name="connsiteX11" fmla="*/ 2390775 w 5146678"/>
                <a:gd name="connsiteY11" fmla="*/ 2063703 h 2172748"/>
                <a:gd name="connsiteX12" fmla="*/ 2733675 w 5146678"/>
                <a:gd name="connsiteY12" fmla="*/ 2139903 h 2172748"/>
                <a:gd name="connsiteX13" fmla="*/ 3073400 w 5146678"/>
                <a:gd name="connsiteY13" fmla="*/ 2031953 h 2172748"/>
                <a:gd name="connsiteX14" fmla="*/ 3397250 w 5146678"/>
                <a:gd name="connsiteY14" fmla="*/ 2000203 h 2172748"/>
                <a:gd name="connsiteX15" fmla="*/ 3721100 w 5146678"/>
                <a:gd name="connsiteY15" fmla="*/ 1866853 h 2172748"/>
                <a:gd name="connsiteX16" fmla="*/ 4000500 w 5146678"/>
                <a:gd name="connsiteY16" fmla="*/ 1774778 h 2172748"/>
                <a:gd name="connsiteX17" fmla="*/ 4295775 w 5146678"/>
                <a:gd name="connsiteY17" fmla="*/ 1514428 h 2172748"/>
                <a:gd name="connsiteX18" fmla="*/ 4546600 w 5146678"/>
                <a:gd name="connsiteY18" fmla="*/ 1457278 h 2172748"/>
                <a:gd name="connsiteX19" fmla="*/ 4746625 w 5146678"/>
                <a:gd name="connsiteY19" fmla="*/ 1231853 h 2172748"/>
                <a:gd name="connsiteX20" fmla="*/ 4886325 w 5146678"/>
                <a:gd name="connsiteY20" fmla="*/ 1136603 h 2172748"/>
                <a:gd name="connsiteX21" fmla="*/ 5026025 w 5146678"/>
                <a:gd name="connsiteY21" fmla="*/ 939753 h 2172748"/>
                <a:gd name="connsiteX22" fmla="*/ 5133975 w 5146678"/>
                <a:gd name="connsiteY22" fmla="*/ 777828 h 2172748"/>
                <a:gd name="connsiteX23" fmla="*/ 5137150 w 5146678"/>
                <a:gd name="connsiteY23" fmla="*/ 549228 h 2172748"/>
                <a:gd name="connsiteX24" fmla="*/ 5067300 w 5146678"/>
                <a:gd name="connsiteY24" fmla="*/ 400003 h 2172748"/>
                <a:gd name="connsiteX25" fmla="*/ 5092700 w 5146678"/>
                <a:gd name="connsiteY25" fmla="*/ 253953 h 2172748"/>
                <a:gd name="connsiteX26" fmla="*/ 4924425 w 5146678"/>
                <a:gd name="connsiteY26" fmla="*/ 25353 h 2172748"/>
                <a:gd name="connsiteX27" fmla="*/ 4895850 w 5146678"/>
                <a:gd name="connsiteY27" fmla="*/ 15828 h 2172748"/>
                <a:gd name="connsiteX0" fmla="*/ 50800 w 5146678"/>
                <a:gd name="connsiteY0" fmla="*/ 1231853 h 2172748"/>
                <a:gd name="connsiteX1" fmla="*/ 0 w 5146678"/>
                <a:gd name="connsiteY1" fmla="*/ 1536653 h 2172748"/>
                <a:gd name="connsiteX2" fmla="*/ 50800 w 5146678"/>
                <a:gd name="connsiteY2" fmla="*/ 1733503 h 2172748"/>
                <a:gd name="connsiteX3" fmla="*/ 228600 w 5146678"/>
                <a:gd name="connsiteY3" fmla="*/ 1816053 h 2172748"/>
                <a:gd name="connsiteX4" fmla="*/ 406400 w 5146678"/>
                <a:gd name="connsiteY4" fmla="*/ 1860503 h 2172748"/>
                <a:gd name="connsiteX5" fmla="*/ 663575 w 5146678"/>
                <a:gd name="connsiteY5" fmla="*/ 2079578 h 2172748"/>
                <a:gd name="connsiteX6" fmla="*/ 1031875 w 5146678"/>
                <a:gd name="connsiteY6" fmla="*/ 2076403 h 2172748"/>
                <a:gd name="connsiteX7" fmla="*/ 1282700 w 5146678"/>
                <a:gd name="connsiteY7" fmla="*/ 2162128 h 2172748"/>
                <a:gd name="connsiteX8" fmla="*/ 1514475 w 5146678"/>
                <a:gd name="connsiteY8" fmla="*/ 2143078 h 2172748"/>
                <a:gd name="connsiteX9" fmla="*/ 1654175 w 5146678"/>
                <a:gd name="connsiteY9" fmla="*/ 2120853 h 2172748"/>
                <a:gd name="connsiteX10" fmla="*/ 1984375 w 5146678"/>
                <a:gd name="connsiteY10" fmla="*/ 2171653 h 2172748"/>
                <a:gd name="connsiteX11" fmla="*/ 2390775 w 5146678"/>
                <a:gd name="connsiteY11" fmla="*/ 2063703 h 2172748"/>
                <a:gd name="connsiteX12" fmla="*/ 2733675 w 5146678"/>
                <a:gd name="connsiteY12" fmla="*/ 2139903 h 2172748"/>
                <a:gd name="connsiteX13" fmla="*/ 3073400 w 5146678"/>
                <a:gd name="connsiteY13" fmla="*/ 2031953 h 2172748"/>
                <a:gd name="connsiteX14" fmla="*/ 3397250 w 5146678"/>
                <a:gd name="connsiteY14" fmla="*/ 2000203 h 2172748"/>
                <a:gd name="connsiteX15" fmla="*/ 3721100 w 5146678"/>
                <a:gd name="connsiteY15" fmla="*/ 1866853 h 2172748"/>
                <a:gd name="connsiteX16" fmla="*/ 4000500 w 5146678"/>
                <a:gd name="connsiteY16" fmla="*/ 1774778 h 2172748"/>
                <a:gd name="connsiteX17" fmla="*/ 4295775 w 5146678"/>
                <a:gd name="connsiteY17" fmla="*/ 1514428 h 2172748"/>
                <a:gd name="connsiteX18" fmla="*/ 4546600 w 5146678"/>
                <a:gd name="connsiteY18" fmla="*/ 1457278 h 2172748"/>
                <a:gd name="connsiteX19" fmla="*/ 4746625 w 5146678"/>
                <a:gd name="connsiteY19" fmla="*/ 1231853 h 2172748"/>
                <a:gd name="connsiteX20" fmla="*/ 4886325 w 5146678"/>
                <a:gd name="connsiteY20" fmla="*/ 1136603 h 2172748"/>
                <a:gd name="connsiteX21" fmla="*/ 5026025 w 5146678"/>
                <a:gd name="connsiteY21" fmla="*/ 939753 h 2172748"/>
                <a:gd name="connsiteX22" fmla="*/ 5133975 w 5146678"/>
                <a:gd name="connsiteY22" fmla="*/ 777828 h 2172748"/>
                <a:gd name="connsiteX23" fmla="*/ 5137150 w 5146678"/>
                <a:gd name="connsiteY23" fmla="*/ 549228 h 2172748"/>
                <a:gd name="connsiteX24" fmla="*/ 5067300 w 5146678"/>
                <a:gd name="connsiteY24" fmla="*/ 400003 h 2172748"/>
                <a:gd name="connsiteX25" fmla="*/ 5092700 w 5146678"/>
                <a:gd name="connsiteY25" fmla="*/ 253953 h 2172748"/>
                <a:gd name="connsiteX26" fmla="*/ 4924425 w 5146678"/>
                <a:gd name="connsiteY26" fmla="*/ 25353 h 2172748"/>
                <a:gd name="connsiteX27" fmla="*/ 4895850 w 5146678"/>
                <a:gd name="connsiteY27" fmla="*/ 15828 h 2172748"/>
                <a:gd name="connsiteX0" fmla="*/ 50800 w 5146678"/>
                <a:gd name="connsiteY0" fmla="*/ 1231853 h 2172748"/>
                <a:gd name="connsiteX1" fmla="*/ 0 w 5146678"/>
                <a:gd name="connsiteY1" fmla="*/ 1536653 h 2172748"/>
                <a:gd name="connsiteX2" fmla="*/ 50800 w 5146678"/>
                <a:gd name="connsiteY2" fmla="*/ 1733503 h 2172748"/>
                <a:gd name="connsiteX3" fmla="*/ 228600 w 5146678"/>
                <a:gd name="connsiteY3" fmla="*/ 1816053 h 2172748"/>
                <a:gd name="connsiteX4" fmla="*/ 406400 w 5146678"/>
                <a:gd name="connsiteY4" fmla="*/ 1860503 h 2172748"/>
                <a:gd name="connsiteX5" fmla="*/ 663575 w 5146678"/>
                <a:gd name="connsiteY5" fmla="*/ 2079578 h 2172748"/>
                <a:gd name="connsiteX6" fmla="*/ 1031875 w 5146678"/>
                <a:gd name="connsiteY6" fmla="*/ 2076403 h 2172748"/>
                <a:gd name="connsiteX7" fmla="*/ 1282700 w 5146678"/>
                <a:gd name="connsiteY7" fmla="*/ 2162128 h 2172748"/>
                <a:gd name="connsiteX8" fmla="*/ 1514475 w 5146678"/>
                <a:gd name="connsiteY8" fmla="*/ 2143078 h 2172748"/>
                <a:gd name="connsiteX9" fmla="*/ 1654175 w 5146678"/>
                <a:gd name="connsiteY9" fmla="*/ 2120853 h 2172748"/>
                <a:gd name="connsiteX10" fmla="*/ 1984375 w 5146678"/>
                <a:gd name="connsiteY10" fmla="*/ 2171653 h 2172748"/>
                <a:gd name="connsiteX11" fmla="*/ 2390775 w 5146678"/>
                <a:gd name="connsiteY11" fmla="*/ 2063703 h 2172748"/>
                <a:gd name="connsiteX12" fmla="*/ 2733675 w 5146678"/>
                <a:gd name="connsiteY12" fmla="*/ 2139903 h 2172748"/>
                <a:gd name="connsiteX13" fmla="*/ 3073400 w 5146678"/>
                <a:gd name="connsiteY13" fmla="*/ 2031953 h 2172748"/>
                <a:gd name="connsiteX14" fmla="*/ 3397250 w 5146678"/>
                <a:gd name="connsiteY14" fmla="*/ 2000203 h 2172748"/>
                <a:gd name="connsiteX15" fmla="*/ 3721100 w 5146678"/>
                <a:gd name="connsiteY15" fmla="*/ 1866853 h 2172748"/>
                <a:gd name="connsiteX16" fmla="*/ 4000500 w 5146678"/>
                <a:gd name="connsiteY16" fmla="*/ 1774778 h 2172748"/>
                <a:gd name="connsiteX17" fmla="*/ 4295775 w 5146678"/>
                <a:gd name="connsiteY17" fmla="*/ 1514428 h 2172748"/>
                <a:gd name="connsiteX18" fmla="*/ 4546600 w 5146678"/>
                <a:gd name="connsiteY18" fmla="*/ 1457278 h 2172748"/>
                <a:gd name="connsiteX19" fmla="*/ 4746625 w 5146678"/>
                <a:gd name="connsiteY19" fmla="*/ 1231853 h 2172748"/>
                <a:gd name="connsiteX20" fmla="*/ 4886325 w 5146678"/>
                <a:gd name="connsiteY20" fmla="*/ 1136603 h 2172748"/>
                <a:gd name="connsiteX21" fmla="*/ 5026025 w 5146678"/>
                <a:gd name="connsiteY21" fmla="*/ 939753 h 2172748"/>
                <a:gd name="connsiteX22" fmla="*/ 5133975 w 5146678"/>
                <a:gd name="connsiteY22" fmla="*/ 777828 h 2172748"/>
                <a:gd name="connsiteX23" fmla="*/ 5137150 w 5146678"/>
                <a:gd name="connsiteY23" fmla="*/ 549228 h 2172748"/>
                <a:gd name="connsiteX24" fmla="*/ 5067300 w 5146678"/>
                <a:gd name="connsiteY24" fmla="*/ 400003 h 2172748"/>
                <a:gd name="connsiteX25" fmla="*/ 5092700 w 5146678"/>
                <a:gd name="connsiteY25" fmla="*/ 253953 h 2172748"/>
                <a:gd name="connsiteX26" fmla="*/ 4924425 w 5146678"/>
                <a:gd name="connsiteY26" fmla="*/ 25353 h 2172748"/>
                <a:gd name="connsiteX27" fmla="*/ 4895850 w 5146678"/>
                <a:gd name="connsiteY27" fmla="*/ 15828 h 2172748"/>
                <a:gd name="connsiteX0" fmla="*/ 50800 w 5146678"/>
                <a:gd name="connsiteY0" fmla="*/ 1231853 h 2172748"/>
                <a:gd name="connsiteX1" fmla="*/ 0 w 5146678"/>
                <a:gd name="connsiteY1" fmla="*/ 1536653 h 2172748"/>
                <a:gd name="connsiteX2" fmla="*/ 50800 w 5146678"/>
                <a:gd name="connsiteY2" fmla="*/ 1733503 h 2172748"/>
                <a:gd name="connsiteX3" fmla="*/ 228600 w 5146678"/>
                <a:gd name="connsiteY3" fmla="*/ 1816053 h 2172748"/>
                <a:gd name="connsiteX4" fmla="*/ 406400 w 5146678"/>
                <a:gd name="connsiteY4" fmla="*/ 1860503 h 2172748"/>
                <a:gd name="connsiteX5" fmla="*/ 663575 w 5146678"/>
                <a:gd name="connsiteY5" fmla="*/ 2079578 h 2172748"/>
                <a:gd name="connsiteX6" fmla="*/ 1031875 w 5146678"/>
                <a:gd name="connsiteY6" fmla="*/ 2076403 h 2172748"/>
                <a:gd name="connsiteX7" fmla="*/ 1282700 w 5146678"/>
                <a:gd name="connsiteY7" fmla="*/ 2162128 h 2172748"/>
                <a:gd name="connsiteX8" fmla="*/ 1482725 w 5146678"/>
                <a:gd name="connsiteY8" fmla="*/ 2143078 h 2172748"/>
                <a:gd name="connsiteX9" fmla="*/ 1654175 w 5146678"/>
                <a:gd name="connsiteY9" fmla="*/ 2120853 h 2172748"/>
                <a:gd name="connsiteX10" fmla="*/ 1984375 w 5146678"/>
                <a:gd name="connsiteY10" fmla="*/ 2171653 h 2172748"/>
                <a:gd name="connsiteX11" fmla="*/ 2390775 w 5146678"/>
                <a:gd name="connsiteY11" fmla="*/ 2063703 h 2172748"/>
                <a:gd name="connsiteX12" fmla="*/ 2733675 w 5146678"/>
                <a:gd name="connsiteY12" fmla="*/ 2139903 h 2172748"/>
                <a:gd name="connsiteX13" fmla="*/ 3073400 w 5146678"/>
                <a:gd name="connsiteY13" fmla="*/ 2031953 h 2172748"/>
                <a:gd name="connsiteX14" fmla="*/ 3397250 w 5146678"/>
                <a:gd name="connsiteY14" fmla="*/ 2000203 h 2172748"/>
                <a:gd name="connsiteX15" fmla="*/ 3721100 w 5146678"/>
                <a:gd name="connsiteY15" fmla="*/ 1866853 h 2172748"/>
                <a:gd name="connsiteX16" fmla="*/ 4000500 w 5146678"/>
                <a:gd name="connsiteY16" fmla="*/ 1774778 h 2172748"/>
                <a:gd name="connsiteX17" fmla="*/ 4295775 w 5146678"/>
                <a:gd name="connsiteY17" fmla="*/ 1514428 h 2172748"/>
                <a:gd name="connsiteX18" fmla="*/ 4546600 w 5146678"/>
                <a:gd name="connsiteY18" fmla="*/ 1457278 h 2172748"/>
                <a:gd name="connsiteX19" fmla="*/ 4746625 w 5146678"/>
                <a:gd name="connsiteY19" fmla="*/ 1231853 h 2172748"/>
                <a:gd name="connsiteX20" fmla="*/ 4886325 w 5146678"/>
                <a:gd name="connsiteY20" fmla="*/ 1136603 h 2172748"/>
                <a:gd name="connsiteX21" fmla="*/ 5026025 w 5146678"/>
                <a:gd name="connsiteY21" fmla="*/ 939753 h 2172748"/>
                <a:gd name="connsiteX22" fmla="*/ 5133975 w 5146678"/>
                <a:gd name="connsiteY22" fmla="*/ 777828 h 2172748"/>
                <a:gd name="connsiteX23" fmla="*/ 5137150 w 5146678"/>
                <a:gd name="connsiteY23" fmla="*/ 549228 h 2172748"/>
                <a:gd name="connsiteX24" fmla="*/ 5067300 w 5146678"/>
                <a:gd name="connsiteY24" fmla="*/ 400003 h 2172748"/>
                <a:gd name="connsiteX25" fmla="*/ 5092700 w 5146678"/>
                <a:gd name="connsiteY25" fmla="*/ 253953 h 2172748"/>
                <a:gd name="connsiteX26" fmla="*/ 4924425 w 5146678"/>
                <a:gd name="connsiteY26" fmla="*/ 25353 h 2172748"/>
                <a:gd name="connsiteX27" fmla="*/ 4895850 w 5146678"/>
                <a:gd name="connsiteY27" fmla="*/ 15828 h 2172748"/>
                <a:gd name="connsiteX0" fmla="*/ 50800 w 5146678"/>
                <a:gd name="connsiteY0" fmla="*/ 1231853 h 2172697"/>
                <a:gd name="connsiteX1" fmla="*/ 0 w 5146678"/>
                <a:gd name="connsiteY1" fmla="*/ 1536653 h 2172697"/>
                <a:gd name="connsiteX2" fmla="*/ 50800 w 5146678"/>
                <a:gd name="connsiteY2" fmla="*/ 1733503 h 2172697"/>
                <a:gd name="connsiteX3" fmla="*/ 228600 w 5146678"/>
                <a:gd name="connsiteY3" fmla="*/ 1816053 h 2172697"/>
                <a:gd name="connsiteX4" fmla="*/ 406400 w 5146678"/>
                <a:gd name="connsiteY4" fmla="*/ 1860503 h 2172697"/>
                <a:gd name="connsiteX5" fmla="*/ 663575 w 5146678"/>
                <a:gd name="connsiteY5" fmla="*/ 2079578 h 2172697"/>
                <a:gd name="connsiteX6" fmla="*/ 1031875 w 5146678"/>
                <a:gd name="connsiteY6" fmla="*/ 2076403 h 2172697"/>
                <a:gd name="connsiteX7" fmla="*/ 1282700 w 5146678"/>
                <a:gd name="connsiteY7" fmla="*/ 2162128 h 2172697"/>
                <a:gd name="connsiteX8" fmla="*/ 1654175 w 5146678"/>
                <a:gd name="connsiteY8" fmla="*/ 2120853 h 2172697"/>
                <a:gd name="connsiteX9" fmla="*/ 1984375 w 5146678"/>
                <a:gd name="connsiteY9" fmla="*/ 2171653 h 2172697"/>
                <a:gd name="connsiteX10" fmla="*/ 2390775 w 5146678"/>
                <a:gd name="connsiteY10" fmla="*/ 2063703 h 2172697"/>
                <a:gd name="connsiteX11" fmla="*/ 2733675 w 5146678"/>
                <a:gd name="connsiteY11" fmla="*/ 2139903 h 2172697"/>
                <a:gd name="connsiteX12" fmla="*/ 3073400 w 5146678"/>
                <a:gd name="connsiteY12" fmla="*/ 2031953 h 2172697"/>
                <a:gd name="connsiteX13" fmla="*/ 3397250 w 5146678"/>
                <a:gd name="connsiteY13" fmla="*/ 2000203 h 2172697"/>
                <a:gd name="connsiteX14" fmla="*/ 3721100 w 5146678"/>
                <a:gd name="connsiteY14" fmla="*/ 1866853 h 2172697"/>
                <a:gd name="connsiteX15" fmla="*/ 4000500 w 5146678"/>
                <a:gd name="connsiteY15" fmla="*/ 1774778 h 2172697"/>
                <a:gd name="connsiteX16" fmla="*/ 4295775 w 5146678"/>
                <a:gd name="connsiteY16" fmla="*/ 1514428 h 2172697"/>
                <a:gd name="connsiteX17" fmla="*/ 4546600 w 5146678"/>
                <a:gd name="connsiteY17" fmla="*/ 1457278 h 2172697"/>
                <a:gd name="connsiteX18" fmla="*/ 4746625 w 5146678"/>
                <a:gd name="connsiteY18" fmla="*/ 1231853 h 2172697"/>
                <a:gd name="connsiteX19" fmla="*/ 4886325 w 5146678"/>
                <a:gd name="connsiteY19" fmla="*/ 1136603 h 2172697"/>
                <a:gd name="connsiteX20" fmla="*/ 5026025 w 5146678"/>
                <a:gd name="connsiteY20" fmla="*/ 939753 h 2172697"/>
                <a:gd name="connsiteX21" fmla="*/ 5133975 w 5146678"/>
                <a:gd name="connsiteY21" fmla="*/ 777828 h 2172697"/>
                <a:gd name="connsiteX22" fmla="*/ 5137150 w 5146678"/>
                <a:gd name="connsiteY22" fmla="*/ 549228 h 2172697"/>
                <a:gd name="connsiteX23" fmla="*/ 5067300 w 5146678"/>
                <a:gd name="connsiteY23" fmla="*/ 400003 h 2172697"/>
                <a:gd name="connsiteX24" fmla="*/ 5092700 w 5146678"/>
                <a:gd name="connsiteY24" fmla="*/ 253953 h 2172697"/>
                <a:gd name="connsiteX25" fmla="*/ 4924425 w 5146678"/>
                <a:gd name="connsiteY25" fmla="*/ 25353 h 2172697"/>
                <a:gd name="connsiteX26" fmla="*/ 4895850 w 5146678"/>
                <a:gd name="connsiteY26" fmla="*/ 15828 h 2172697"/>
                <a:gd name="connsiteX0" fmla="*/ 50800 w 5146678"/>
                <a:gd name="connsiteY0" fmla="*/ 1231853 h 2172697"/>
                <a:gd name="connsiteX1" fmla="*/ 0 w 5146678"/>
                <a:gd name="connsiteY1" fmla="*/ 1536653 h 2172697"/>
                <a:gd name="connsiteX2" fmla="*/ 50800 w 5146678"/>
                <a:gd name="connsiteY2" fmla="*/ 1733503 h 2172697"/>
                <a:gd name="connsiteX3" fmla="*/ 228600 w 5146678"/>
                <a:gd name="connsiteY3" fmla="*/ 1816053 h 2172697"/>
                <a:gd name="connsiteX4" fmla="*/ 406400 w 5146678"/>
                <a:gd name="connsiteY4" fmla="*/ 1860503 h 2172697"/>
                <a:gd name="connsiteX5" fmla="*/ 663575 w 5146678"/>
                <a:gd name="connsiteY5" fmla="*/ 2079578 h 2172697"/>
                <a:gd name="connsiteX6" fmla="*/ 1031875 w 5146678"/>
                <a:gd name="connsiteY6" fmla="*/ 2076403 h 2172697"/>
                <a:gd name="connsiteX7" fmla="*/ 1282700 w 5146678"/>
                <a:gd name="connsiteY7" fmla="*/ 2162128 h 2172697"/>
                <a:gd name="connsiteX8" fmla="*/ 1654175 w 5146678"/>
                <a:gd name="connsiteY8" fmla="*/ 2120853 h 2172697"/>
                <a:gd name="connsiteX9" fmla="*/ 1984375 w 5146678"/>
                <a:gd name="connsiteY9" fmla="*/ 2171653 h 2172697"/>
                <a:gd name="connsiteX10" fmla="*/ 2390775 w 5146678"/>
                <a:gd name="connsiteY10" fmla="*/ 2063703 h 2172697"/>
                <a:gd name="connsiteX11" fmla="*/ 2733675 w 5146678"/>
                <a:gd name="connsiteY11" fmla="*/ 2139903 h 2172697"/>
                <a:gd name="connsiteX12" fmla="*/ 3073400 w 5146678"/>
                <a:gd name="connsiteY12" fmla="*/ 2031953 h 2172697"/>
                <a:gd name="connsiteX13" fmla="*/ 3397250 w 5146678"/>
                <a:gd name="connsiteY13" fmla="*/ 2000203 h 2172697"/>
                <a:gd name="connsiteX14" fmla="*/ 3683000 w 5146678"/>
                <a:gd name="connsiteY14" fmla="*/ 1822403 h 2172697"/>
                <a:gd name="connsiteX15" fmla="*/ 4000500 w 5146678"/>
                <a:gd name="connsiteY15" fmla="*/ 1774778 h 2172697"/>
                <a:gd name="connsiteX16" fmla="*/ 4295775 w 5146678"/>
                <a:gd name="connsiteY16" fmla="*/ 1514428 h 2172697"/>
                <a:gd name="connsiteX17" fmla="*/ 4546600 w 5146678"/>
                <a:gd name="connsiteY17" fmla="*/ 1457278 h 2172697"/>
                <a:gd name="connsiteX18" fmla="*/ 4746625 w 5146678"/>
                <a:gd name="connsiteY18" fmla="*/ 1231853 h 2172697"/>
                <a:gd name="connsiteX19" fmla="*/ 4886325 w 5146678"/>
                <a:gd name="connsiteY19" fmla="*/ 1136603 h 2172697"/>
                <a:gd name="connsiteX20" fmla="*/ 5026025 w 5146678"/>
                <a:gd name="connsiteY20" fmla="*/ 939753 h 2172697"/>
                <a:gd name="connsiteX21" fmla="*/ 5133975 w 5146678"/>
                <a:gd name="connsiteY21" fmla="*/ 777828 h 2172697"/>
                <a:gd name="connsiteX22" fmla="*/ 5137150 w 5146678"/>
                <a:gd name="connsiteY22" fmla="*/ 549228 h 2172697"/>
                <a:gd name="connsiteX23" fmla="*/ 5067300 w 5146678"/>
                <a:gd name="connsiteY23" fmla="*/ 400003 h 2172697"/>
                <a:gd name="connsiteX24" fmla="*/ 5092700 w 5146678"/>
                <a:gd name="connsiteY24" fmla="*/ 253953 h 2172697"/>
                <a:gd name="connsiteX25" fmla="*/ 4924425 w 5146678"/>
                <a:gd name="connsiteY25" fmla="*/ 25353 h 2172697"/>
                <a:gd name="connsiteX26" fmla="*/ 4895850 w 5146678"/>
                <a:gd name="connsiteY26" fmla="*/ 15828 h 2172697"/>
                <a:gd name="connsiteX0" fmla="*/ 50800 w 5146678"/>
                <a:gd name="connsiteY0" fmla="*/ 1231853 h 2172697"/>
                <a:gd name="connsiteX1" fmla="*/ 0 w 5146678"/>
                <a:gd name="connsiteY1" fmla="*/ 1536653 h 2172697"/>
                <a:gd name="connsiteX2" fmla="*/ 50800 w 5146678"/>
                <a:gd name="connsiteY2" fmla="*/ 1733503 h 2172697"/>
                <a:gd name="connsiteX3" fmla="*/ 228600 w 5146678"/>
                <a:gd name="connsiteY3" fmla="*/ 1816053 h 2172697"/>
                <a:gd name="connsiteX4" fmla="*/ 406400 w 5146678"/>
                <a:gd name="connsiteY4" fmla="*/ 1860503 h 2172697"/>
                <a:gd name="connsiteX5" fmla="*/ 663575 w 5146678"/>
                <a:gd name="connsiteY5" fmla="*/ 2079578 h 2172697"/>
                <a:gd name="connsiteX6" fmla="*/ 1031875 w 5146678"/>
                <a:gd name="connsiteY6" fmla="*/ 2076403 h 2172697"/>
                <a:gd name="connsiteX7" fmla="*/ 1282700 w 5146678"/>
                <a:gd name="connsiteY7" fmla="*/ 2162128 h 2172697"/>
                <a:gd name="connsiteX8" fmla="*/ 1654175 w 5146678"/>
                <a:gd name="connsiteY8" fmla="*/ 2120853 h 2172697"/>
                <a:gd name="connsiteX9" fmla="*/ 1984375 w 5146678"/>
                <a:gd name="connsiteY9" fmla="*/ 2171653 h 2172697"/>
                <a:gd name="connsiteX10" fmla="*/ 2390775 w 5146678"/>
                <a:gd name="connsiteY10" fmla="*/ 2063703 h 2172697"/>
                <a:gd name="connsiteX11" fmla="*/ 2733675 w 5146678"/>
                <a:gd name="connsiteY11" fmla="*/ 2139903 h 2172697"/>
                <a:gd name="connsiteX12" fmla="*/ 3073400 w 5146678"/>
                <a:gd name="connsiteY12" fmla="*/ 2031953 h 2172697"/>
                <a:gd name="connsiteX13" fmla="*/ 3397250 w 5146678"/>
                <a:gd name="connsiteY13" fmla="*/ 2000203 h 2172697"/>
                <a:gd name="connsiteX14" fmla="*/ 3683000 w 5146678"/>
                <a:gd name="connsiteY14" fmla="*/ 1822403 h 2172697"/>
                <a:gd name="connsiteX15" fmla="*/ 4000500 w 5146678"/>
                <a:gd name="connsiteY15" fmla="*/ 1774778 h 2172697"/>
                <a:gd name="connsiteX16" fmla="*/ 4241800 w 5146678"/>
                <a:gd name="connsiteY16" fmla="*/ 1549353 h 2172697"/>
                <a:gd name="connsiteX17" fmla="*/ 4546600 w 5146678"/>
                <a:gd name="connsiteY17" fmla="*/ 1457278 h 2172697"/>
                <a:gd name="connsiteX18" fmla="*/ 4746625 w 5146678"/>
                <a:gd name="connsiteY18" fmla="*/ 1231853 h 2172697"/>
                <a:gd name="connsiteX19" fmla="*/ 4886325 w 5146678"/>
                <a:gd name="connsiteY19" fmla="*/ 1136603 h 2172697"/>
                <a:gd name="connsiteX20" fmla="*/ 5026025 w 5146678"/>
                <a:gd name="connsiteY20" fmla="*/ 939753 h 2172697"/>
                <a:gd name="connsiteX21" fmla="*/ 5133975 w 5146678"/>
                <a:gd name="connsiteY21" fmla="*/ 777828 h 2172697"/>
                <a:gd name="connsiteX22" fmla="*/ 5137150 w 5146678"/>
                <a:gd name="connsiteY22" fmla="*/ 549228 h 2172697"/>
                <a:gd name="connsiteX23" fmla="*/ 5067300 w 5146678"/>
                <a:gd name="connsiteY23" fmla="*/ 400003 h 2172697"/>
                <a:gd name="connsiteX24" fmla="*/ 5092700 w 5146678"/>
                <a:gd name="connsiteY24" fmla="*/ 253953 h 2172697"/>
                <a:gd name="connsiteX25" fmla="*/ 4924425 w 5146678"/>
                <a:gd name="connsiteY25" fmla="*/ 25353 h 2172697"/>
                <a:gd name="connsiteX26" fmla="*/ 4895850 w 5146678"/>
                <a:gd name="connsiteY26" fmla="*/ 15828 h 2172697"/>
                <a:gd name="connsiteX0" fmla="*/ 50800 w 5146678"/>
                <a:gd name="connsiteY0" fmla="*/ 1231853 h 2172697"/>
                <a:gd name="connsiteX1" fmla="*/ 0 w 5146678"/>
                <a:gd name="connsiteY1" fmla="*/ 1536653 h 2172697"/>
                <a:gd name="connsiteX2" fmla="*/ 50800 w 5146678"/>
                <a:gd name="connsiteY2" fmla="*/ 1733503 h 2172697"/>
                <a:gd name="connsiteX3" fmla="*/ 228600 w 5146678"/>
                <a:gd name="connsiteY3" fmla="*/ 1816053 h 2172697"/>
                <a:gd name="connsiteX4" fmla="*/ 406400 w 5146678"/>
                <a:gd name="connsiteY4" fmla="*/ 1860503 h 2172697"/>
                <a:gd name="connsiteX5" fmla="*/ 663575 w 5146678"/>
                <a:gd name="connsiteY5" fmla="*/ 2079578 h 2172697"/>
                <a:gd name="connsiteX6" fmla="*/ 1031875 w 5146678"/>
                <a:gd name="connsiteY6" fmla="*/ 2076403 h 2172697"/>
                <a:gd name="connsiteX7" fmla="*/ 1282700 w 5146678"/>
                <a:gd name="connsiteY7" fmla="*/ 2162128 h 2172697"/>
                <a:gd name="connsiteX8" fmla="*/ 1654175 w 5146678"/>
                <a:gd name="connsiteY8" fmla="*/ 2120853 h 2172697"/>
                <a:gd name="connsiteX9" fmla="*/ 1984375 w 5146678"/>
                <a:gd name="connsiteY9" fmla="*/ 2171653 h 2172697"/>
                <a:gd name="connsiteX10" fmla="*/ 2390775 w 5146678"/>
                <a:gd name="connsiteY10" fmla="*/ 2063703 h 2172697"/>
                <a:gd name="connsiteX11" fmla="*/ 2733675 w 5146678"/>
                <a:gd name="connsiteY11" fmla="*/ 2139903 h 2172697"/>
                <a:gd name="connsiteX12" fmla="*/ 3073400 w 5146678"/>
                <a:gd name="connsiteY12" fmla="*/ 2031953 h 2172697"/>
                <a:gd name="connsiteX13" fmla="*/ 3397250 w 5146678"/>
                <a:gd name="connsiteY13" fmla="*/ 2000203 h 2172697"/>
                <a:gd name="connsiteX14" fmla="*/ 3683000 w 5146678"/>
                <a:gd name="connsiteY14" fmla="*/ 1822403 h 2172697"/>
                <a:gd name="connsiteX15" fmla="*/ 4000500 w 5146678"/>
                <a:gd name="connsiteY15" fmla="*/ 1774778 h 2172697"/>
                <a:gd name="connsiteX16" fmla="*/ 4241800 w 5146678"/>
                <a:gd name="connsiteY16" fmla="*/ 1549353 h 2172697"/>
                <a:gd name="connsiteX17" fmla="*/ 4546600 w 5146678"/>
                <a:gd name="connsiteY17" fmla="*/ 1457278 h 2172697"/>
                <a:gd name="connsiteX18" fmla="*/ 4664075 w 5146678"/>
                <a:gd name="connsiteY18" fmla="*/ 1241378 h 2172697"/>
                <a:gd name="connsiteX19" fmla="*/ 4886325 w 5146678"/>
                <a:gd name="connsiteY19" fmla="*/ 1136603 h 2172697"/>
                <a:gd name="connsiteX20" fmla="*/ 5026025 w 5146678"/>
                <a:gd name="connsiteY20" fmla="*/ 939753 h 2172697"/>
                <a:gd name="connsiteX21" fmla="*/ 5133975 w 5146678"/>
                <a:gd name="connsiteY21" fmla="*/ 777828 h 2172697"/>
                <a:gd name="connsiteX22" fmla="*/ 5137150 w 5146678"/>
                <a:gd name="connsiteY22" fmla="*/ 549228 h 2172697"/>
                <a:gd name="connsiteX23" fmla="*/ 5067300 w 5146678"/>
                <a:gd name="connsiteY23" fmla="*/ 400003 h 2172697"/>
                <a:gd name="connsiteX24" fmla="*/ 5092700 w 5146678"/>
                <a:gd name="connsiteY24" fmla="*/ 253953 h 2172697"/>
                <a:gd name="connsiteX25" fmla="*/ 4924425 w 5146678"/>
                <a:gd name="connsiteY25" fmla="*/ 25353 h 2172697"/>
                <a:gd name="connsiteX26" fmla="*/ 4895850 w 5146678"/>
                <a:gd name="connsiteY26" fmla="*/ 15828 h 2172697"/>
                <a:gd name="connsiteX0" fmla="*/ 50800 w 5148338"/>
                <a:gd name="connsiteY0" fmla="*/ 1231853 h 2172697"/>
                <a:gd name="connsiteX1" fmla="*/ 0 w 5148338"/>
                <a:gd name="connsiteY1" fmla="*/ 1536653 h 2172697"/>
                <a:gd name="connsiteX2" fmla="*/ 50800 w 5148338"/>
                <a:gd name="connsiteY2" fmla="*/ 1733503 h 2172697"/>
                <a:gd name="connsiteX3" fmla="*/ 228600 w 5148338"/>
                <a:gd name="connsiteY3" fmla="*/ 1816053 h 2172697"/>
                <a:gd name="connsiteX4" fmla="*/ 406400 w 5148338"/>
                <a:gd name="connsiteY4" fmla="*/ 1860503 h 2172697"/>
                <a:gd name="connsiteX5" fmla="*/ 663575 w 5148338"/>
                <a:gd name="connsiteY5" fmla="*/ 2079578 h 2172697"/>
                <a:gd name="connsiteX6" fmla="*/ 1031875 w 5148338"/>
                <a:gd name="connsiteY6" fmla="*/ 2076403 h 2172697"/>
                <a:gd name="connsiteX7" fmla="*/ 1282700 w 5148338"/>
                <a:gd name="connsiteY7" fmla="*/ 2162128 h 2172697"/>
                <a:gd name="connsiteX8" fmla="*/ 1654175 w 5148338"/>
                <a:gd name="connsiteY8" fmla="*/ 2120853 h 2172697"/>
                <a:gd name="connsiteX9" fmla="*/ 1984375 w 5148338"/>
                <a:gd name="connsiteY9" fmla="*/ 2171653 h 2172697"/>
                <a:gd name="connsiteX10" fmla="*/ 2390775 w 5148338"/>
                <a:gd name="connsiteY10" fmla="*/ 2063703 h 2172697"/>
                <a:gd name="connsiteX11" fmla="*/ 2733675 w 5148338"/>
                <a:gd name="connsiteY11" fmla="*/ 2139903 h 2172697"/>
                <a:gd name="connsiteX12" fmla="*/ 3073400 w 5148338"/>
                <a:gd name="connsiteY12" fmla="*/ 2031953 h 2172697"/>
                <a:gd name="connsiteX13" fmla="*/ 3397250 w 5148338"/>
                <a:gd name="connsiteY13" fmla="*/ 2000203 h 2172697"/>
                <a:gd name="connsiteX14" fmla="*/ 3683000 w 5148338"/>
                <a:gd name="connsiteY14" fmla="*/ 1822403 h 2172697"/>
                <a:gd name="connsiteX15" fmla="*/ 4000500 w 5148338"/>
                <a:gd name="connsiteY15" fmla="*/ 1774778 h 2172697"/>
                <a:gd name="connsiteX16" fmla="*/ 4241800 w 5148338"/>
                <a:gd name="connsiteY16" fmla="*/ 1549353 h 2172697"/>
                <a:gd name="connsiteX17" fmla="*/ 4546600 w 5148338"/>
                <a:gd name="connsiteY17" fmla="*/ 1457278 h 2172697"/>
                <a:gd name="connsiteX18" fmla="*/ 4664075 w 5148338"/>
                <a:gd name="connsiteY18" fmla="*/ 1241378 h 2172697"/>
                <a:gd name="connsiteX19" fmla="*/ 4886325 w 5148338"/>
                <a:gd name="connsiteY19" fmla="*/ 1136603 h 2172697"/>
                <a:gd name="connsiteX20" fmla="*/ 5000625 w 5148338"/>
                <a:gd name="connsiteY20" fmla="*/ 904828 h 2172697"/>
                <a:gd name="connsiteX21" fmla="*/ 5133975 w 5148338"/>
                <a:gd name="connsiteY21" fmla="*/ 777828 h 2172697"/>
                <a:gd name="connsiteX22" fmla="*/ 5137150 w 5148338"/>
                <a:gd name="connsiteY22" fmla="*/ 549228 h 2172697"/>
                <a:gd name="connsiteX23" fmla="*/ 5067300 w 5148338"/>
                <a:gd name="connsiteY23" fmla="*/ 400003 h 2172697"/>
                <a:gd name="connsiteX24" fmla="*/ 5092700 w 5148338"/>
                <a:gd name="connsiteY24" fmla="*/ 253953 h 2172697"/>
                <a:gd name="connsiteX25" fmla="*/ 4924425 w 5148338"/>
                <a:gd name="connsiteY25" fmla="*/ 25353 h 2172697"/>
                <a:gd name="connsiteX26" fmla="*/ 4895850 w 5148338"/>
                <a:gd name="connsiteY26" fmla="*/ 15828 h 2172697"/>
                <a:gd name="connsiteX0" fmla="*/ 50800 w 5148338"/>
                <a:gd name="connsiteY0" fmla="*/ 1231853 h 2172697"/>
                <a:gd name="connsiteX1" fmla="*/ 0 w 5148338"/>
                <a:gd name="connsiteY1" fmla="*/ 1536653 h 2172697"/>
                <a:gd name="connsiteX2" fmla="*/ 50800 w 5148338"/>
                <a:gd name="connsiteY2" fmla="*/ 1733503 h 2172697"/>
                <a:gd name="connsiteX3" fmla="*/ 228600 w 5148338"/>
                <a:gd name="connsiteY3" fmla="*/ 1816053 h 2172697"/>
                <a:gd name="connsiteX4" fmla="*/ 406400 w 5148338"/>
                <a:gd name="connsiteY4" fmla="*/ 1860503 h 2172697"/>
                <a:gd name="connsiteX5" fmla="*/ 663575 w 5148338"/>
                <a:gd name="connsiteY5" fmla="*/ 2079578 h 2172697"/>
                <a:gd name="connsiteX6" fmla="*/ 1031875 w 5148338"/>
                <a:gd name="connsiteY6" fmla="*/ 2076403 h 2172697"/>
                <a:gd name="connsiteX7" fmla="*/ 1282700 w 5148338"/>
                <a:gd name="connsiteY7" fmla="*/ 2162128 h 2172697"/>
                <a:gd name="connsiteX8" fmla="*/ 1654175 w 5148338"/>
                <a:gd name="connsiteY8" fmla="*/ 2120853 h 2172697"/>
                <a:gd name="connsiteX9" fmla="*/ 1984375 w 5148338"/>
                <a:gd name="connsiteY9" fmla="*/ 2171653 h 2172697"/>
                <a:gd name="connsiteX10" fmla="*/ 2390775 w 5148338"/>
                <a:gd name="connsiteY10" fmla="*/ 2063703 h 2172697"/>
                <a:gd name="connsiteX11" fmla="*/ 2733675 w 5148338"/>
                <a:gd name="connsiteY11" fmla="*/ 2139903 h 2172697"/>
                <a:gd name="connsiteX12" fmla="*/ 3073400 w 5148338"/>
                <a:gd name="connsiteY12" fmla="*/ 2031953 h 2172697"/>
                <a:gd name="connsiteX13" fmla="*/ 3397250 w 5148338"/>
                <a:gd name="connsiteY13" fmla="*/ 2000203 h 2172697"/>
                <a:gd name="connsiteX14" fmla="*/ 3683000 w 5148338"/>
                <a:gd name="connsiteY14" fmla="*/ 1822403 h 2172697"/>
                <a:gd name="connsiteX15" fmla="*/ 4000500 w 5148338"/>
                <a:gd name="connsiteY15" fmla="*/ 1774778 h 2172697"/>
                <a:gd name="connsiteX16" fmla="*/ 4257675 w 5148338"/>
                <a:gd name="connsiteY16" fmla="*/ 1568403 h 2172697"/>
                <a:gd name="connsiteX17" fmla="*/ 4546600 w 5148338"/>
                <a:gd name="connsiteY17" fmla="*/ 1457278 h 2172697"/>
                <a:gd name="connsiteX18" fmla="*/ 4664075 w 5148338"/>
                <a:gd name="connsiteY18" fmla="*/ 1241378 h 2172697"/>
                <a:gd name="connsiteX19" fmla="*/ 4886325 w 5148338"/>
                <a:gd name="connsiteY19" fmla="*/ 1136603 h 2172697"/>
                <a:gd name="connsiteX20" fmla="*/ 5000625 w 5148338"/>
                <a:gd name="connsiteY20" fmla="*/ 904828 h 2172697"/>
                <a:gd name="connsiteX21" fmla="*/ 5133975 w 5148338"/>
                <a:gd name="connsiteY21" fmla="*/ 777828 h 2172697"/>
                <a:gd name="connsiteX22" fmla="*/ 5137150 w 5148338"/>
                <a:gd name="connsiteY22" fmla="*/ 549228 h 2172697"/>
                <a:gd name="connsiteX23" fmla="*/ 5067300 w 5148338"/>
                <a:gd name="connsiteY23" fmla="*/ 400003 h 2172697"/>
                <a:gd name="connsiteX24" fmla="*/ 5092700 w 5148338"/>
                <a:gd name="connsiteY24" fmla="*/ 253953 h 2172697"/>
                <a:gd name="connsiteX25" fmla="*/ 4924425 w 5148338"/>
                <a:gd name="connsiteY25" fmla="*/ 25353 h 2172697"/>
                <a:gd name="connsiteX26" fmla="*/ 4895850 w 5148338"/>
                <a:gd name="connsiteY26" fmla="*/ 15828 h 2172697"/>
                <a:gd name="connsiteX0" fmla="*/ 110149 w 5150537"/>
                <a:gd name="connsiteY0" fmla="*/ 1203278 h 2172697"/>
                <a:gd name="connsiteX1" fmla="*/ 2199 w 5150537"/>
                <a:gd name="connsiteY1" fmla="*/ 1536653 h 2172697"/>
                <a:gd name="connsiteX2" fmla="*/ 52999 w 5150537"/>
                <a:gd name="connsiteY2" fmla="*/ 1733503 h 2172697"/>
                <a:gd name="connsiteX3" fmla="*/ 230799 w 5150537"/>
                <a:gd name="connsiteY3" fmla="*/ 1816053 h 2172697"/>
                <a:gd name="connsiteX4" fmla="*/ 408599 w 5150537"/>
                <a:gd name="connsiteY4" fmla="*/ 1860503 h 2172697"/>
                <a:gd name="connsiteX5" fmla="*/ 665774 w 5150537"/>
                <a:gd name="connsiteY5" fmla="*/ 2079578 h 2172697"/>
                <a:gd name="connsiteX6" fmla="*/ 1034074 w 5150537"/>
                <a:gd name="connsiteY6" fmla="*/ 2076403 h 2172697"/>
                <a:gd name="connsiteX7" fmla="*/ 1284899 w 5150537"/>
                <a:gd name="connsiteY7" fmla="*/ 2162128 h 2172697"/>
                <a:gd name="connsiteX8" fmla="*/ 1656374 w 5150537"/>
                <a:gd name="connsiteY8" fmla="*/ 2120853 h 2172697"/>
                <a:gd name="connsiteX9" fmla="*/ 1986574 w 5150537"/>
                <a:gd name="connsiteY9" fmla="*/ 2171653 h 2172697"/>
                <a:gd name="connsiteX10" fmla="*/ 2392974 w 5150537"/>
                <a:gd name="connsiteY10" fmla="*/ 2063703 h 2172697"/>
                <a:gd name="connsiteX11" fmla="*/ 2735874 w 5150537"/>
                <a:gd name="connsiteY11" fmla="*/ 2139903 h 2172697"/>
                <a:gd name="connsiteX12" fmla="*/ 3075599 w 5150537"/>
                <a:gd name="connsiteY12" fmla="*/ 2031953 h 2172697"/>
                <a:gd name="connsiteX13" fmla="*/ 3399449 w 5150537"/>
                <a:gd name="connsiteY13" fmla="*/ 2000203 h 2172697"/>
                <a:gd name="connsiteX14" fmla="*/ 3685199 w 5150537"/>
                <a:gd name="connsiteY14" fmla="*/ 1822403 h 2172697"/>
                <a:gd name="connsiteX15" fmla="*/ 4002699 w 5150537"/>
                <a:gd name="connsiteY15" fmla="*/ 1774778 h 2172697"/>
                <a:gd name="connsiteX16" fmla="*/ 4259874 w 5150537"/>
                <a:gd name="connsiteY16" fmla="*/ 1568403 h 2172697"/>
                <a:gd name="connsiteX17" fmla="*/ 4548799 w 5150537"/>
                <a:gd name="connsiteY17" fmla="*/ 1457278 h 2172697"/>
                <a:gd name="connsiteX18" fmla="*/ 4666274 w 5150537"/>
                <a:gd name="connsiteY18" fmla="*/ 1241378 h 2172697"/>
                <a:gd name="connsiteX19" fmla="*/ 4888524 w 5150537"/>
                <a:gd name="connsiteY19" fmla="*/ 1136603 h 2172697"/>
                <a:gd name="connsiteX20" fmla="*/ 5002824 w 5150537"/>
                <a:gd name="connsiteY20" fmla="*/ 904828 h 2172697"/>
                <a:gd name="connsiteX21" fmla="*/ 5136174 w 5150537"/>
                <a:gd name="connsiteY21" fmla="*/ 777828 h 2172697"/>
                <a:gd name="connsiteX22" fmla="*/ 5139349 w 5150537"/>
                <a:gd name="connsiteY22" fmla="*/ 549228 h 2172697"/>
                <a:gd name="connsiteX23" fmla="*/ 5069499 w 5150537"/>
                <a:gd name="connsiteY23" fmla="*/ 400003 h 2172697"/>
                <a:gd name="connsiteX24" fmla="*/ 5094899 w 5150537"/>
                <a:gd name="connsiteY24" fmla="*/ 253953 h 2172697"/>
                <a:gd name="connsiteX25" fmla="*/ 4926624 w 5150537"/>
                <a:gd name="connsiteY25" fmla="*/ 25353 h 2172697"/>
                <a:gd name="connsiteX26" fmla="*/ 4898049 w 5150537"/>
                <a:gd name="connsiteY26" fmla="*/ 15828 h 2172697"/>
                <a:gd name="connsiteX0" fmla="*/ 79002 w 5119390"/>
                <a:gd name="connsiteY0" fmla="*/ 1203278 h 2172697"/>
                <a:gd name="connsiteX1" fmla="*/ 9152 w 5119390"/>
                <a:gd name="connsiteY1" fmla="*/ 1523953 h 2172697"/>
                <a:gd name="connsiteX2" fmla="*/ 21852 w 5119390"/>
                <a:gd name="connsiteY2" fmla="*/ 1733503 h 2172697"/>
                <a:gd name="connsiteX3" fmla="*/ 199652 w 5119390"/>
                <a:gd name="connsiteY3" fmla="*/ 1816053 h 2172697"/>
                <a:gd name="connsiteX4" fmla="*/ 377452 w 5119390"/>
                <a:gd name="connsiteY4" fmla="*/ 1860503 h 2172697"/>
                <a:gd name="connsiteX5" fmla="*/ 634627 w 5119390"/>
                <a:gd name="connsiteY5" fmla="*/ 2079578 h 2172697"/>
                <a:gd name="connsiteX6" fmla="*/ 1002927 w 5119390"/>
                <a:gd name="connsiteY6" fmla="*/ 2076403 h 2172697"/>
                <a:gd name="connsiteX7" fmla="*/ 1253752 w 5119390"/>
                <a:gd name="connsiteY7" fmla="*/ 2162128 h 2172697"/>
                <a:gd name="connsiteX8" fmla="*/ 1625227 w 5119390"/>
                <a:gd name="connsiteY8" fmla="*/ 2120853 h 2172697"/>
                <a:gd name="connsiteX9" fmla="*/ 1955427 w 5119390"/>
                <a:gd name="connsiteY9" fmla="*/ 2171653 h 2172697"/>
                <a:gd name="connsiteX10" fmla="*/ 2361827 w 5119390"/>
                <a:gd name="connsiteY10" fmla="*/ 2063703 h 2172697"/>
                <a:gd name="connsiteX11" fmla="*/ 2704727 w 5119390"/>
                <a:gd name="connsiteY11" fmla="*/ 2139903 h 2172697"/>
                <a:gd name="connsiteX12" fmla="*/ 3044452 w 5119390"/>
                <a:gd name="connsiteY12" fmla="*/ 2031953 h 2172697"/>
                <a:gd name="connsiteX13" fmla="*/ 3368302 w 5119390"/>
                <a:gd name="connsiteY13" fmla="*/ 2000203 h 2172697"/>
                <a:gd name="connsiteX14" fmla="*/ 3654052 w 5119390"/>
                <a:gd name="connsiteY14" fmla="*/ 1822403 h 2172697"/>
                <a:gd name="connsiteX15" fmla="*/ 3971552 w 5119390"/>
                <a:gd name="connsiteY15" fmla="*/ 1774778 h 2172697"/>
                <a:gd name="connsiteX16" fmla="*/ 4228727 w 5119390"/>
                <a:gd name="connsiteY16" fmla="*/ 1568403 h 2172697"/>
                <a:gd name="connsiteX17" fmla="*/ 4517652 w 5119390"/>
                <a:gd name="connsiteY17" fmla="*/ 1457278 h 2172697"/>
                <a:gd name="connsiteX18" fmla="*/ 4635127 w 5119390"/>
                <a:gd name="connsiteY18" fmla="*/ 1241378 h 2172697"/>
                <a:gd name="connsiteX19" fmla="*/ 4857377 w 5119390"/>
                <a:gd name="connsiteY19" fmla="*/ 1136603 h 2172697"/>
                <a:gd name="connsiteX20" fmla="*/ 4971677 w 5119390"/>
                <a:gd name="connsiteY20" fmla="*/ 904828 h 2172697"/>
                <a:gd name="connsiteX21" fmla="*/ 5105027 w 5119390"/>
                <a:gd name="connsiteY21" fmla="*/ 777828 h 2172697"/>
                <a:gd name="connsiteX22" fmla="*/ 5108202 w 5119390"/>
                <a:gd name="connsiteY22" fmla="*/ 549228 h 2172697"/>
                <a:gd name="connsiteX23" fmla="*/ 5038352 w 5119390"/>
                <a:gd name="connsiteY23" fmla="*/ 400003 h 2172697"/>
                <a:gd name="connsiteX24" fmla="*/ 5063752 w 5119390"/>
                <a:gd name="connsiteY24" fmla="*/ 253953 h 2172697"/>
                <a:gd name="connsiteX25" fmla="*/ 4895477 w 5119390"/>
                <a:gd name="connsiteY25" fmla="*/ 25353 h 2172697"/>
                <a:gd name="connsiteX26" fmla="*/ 4866902 w 5119390"/>
                <a:gd name="connsiteY26" fmla="*/ 15828 h 2172697"/>
                <a:gd name="connsiteX0" fmla="*/ 70298 w 5110686"/>
                <a:gd name="connsiteY0" fmla="*/ 1203278 h 2172697"/>
                <a:gd name="connsiteX1" fmla="*/ 448 w 5110686"/>
                <a:gd name="connsiteY1" fmla="*/ 1523953 h 2172697"/>
                <a:gd name="connsiteX2" fmla="*/ 48073 w 5110686"/>
                <a:gd name="connsiteY2" fmla="*/ 1704928 h 2172697"/>
                <a:gd name="connsiteX3" fmla="*/ 190948 w 5110686"/>
                <a:gd name="connsiteY3" fmla="*/ 1816053 h 2172697"/>
                <a:gd name="connsiteX4" fmla="*/ 368748 w 5110686"/>
                <a:gd name="connsiteY4" fmla="*/ 1860503 h 2172697"/>
                <a:gd name="connsiteX5" fmla="*/ 625923 w 5110686"/>
                <a:gd name="connsiteY5" fmla="*/ 2079578 h 2172697"/>
                <a:gd name="connsiteX6" fmla="*/ 994223 w 5110686"/>
                <a:gd name="connsiteY6" fmla="*/ 2076403 h 2172697"/>
                <a:gd name="connsiteX7" fmla="*/ 1245048 w 5110686"/>
                <a:gd name="connsiteY7" fmla="*/ 2162128 h 2172697"/>
                <a:gd name="connsiteX8" fmla="*/ 1616523 w 5110686"/>
                <a:gd name="connsiteY8" fmla="*/ 2120853 h 2172697"/>
                <a:gd name="connsiteX9" fmla="*/ 1946723 w 5110686"/>
                <a:gd name="connsiteY9" fmla="*/ 2171653 h 2172697"/>
                <a:gd name="connsiteX10" fmla="*/ 2353123 w 5110686"/>
                <a:gd name="connsiteY10" fmla="*/ 2063703 h 2172697"/>
                <a:gd name="connsiteX11" fmla="*/ 2696023 w 5110686"/>
                <a:gd name="connsiteY11" fmla="*/ 2139903 h 2172697"/>
                <a:gd name="connsiteX12" fmla="*/ 3035748 w 5110686"/>
                <a:gd name="connsiteY12" fmla="*/ 2031953 h 2172697"/>
                <a:gd name="connsiteX13" fmla="*/ 3359598 w 5110686"/>
                <a:gd name="connsiteY13" fmla="*/ 2000203 h 2172697"/>
                <a:gd name="connsiteX14" fmla="*/ 3645348 w 5110686"/>
                <a:gd name="connsiteY14" fmla="*/ 1822403 h 2172697"/>
                <a:gd name="connsiteX15" fmla="*/ 3962848 w 5110686"/>
                <a:gd name="connsiteY15" fmla="*/ 1774778 h 2172697"/>
                <a:gd name="connsiteX16" fmla="*/ 4220023 w 5110686"/>
                <a:gd name="connsiteY16" fmla="*/ 1568403 h 2172697"/>
                <a:gd name="connsiteX17" fmla="*/ 4508948 w 5110686"/>
                <a:gd name="connsiteY17" fmla="*/ 1457278 h 2172697"/>
                <a:gd name="connsiteX18" fmla="*/ 4626423 w 5110686"/>
                <a:gd name="connsiteY18" fmla="*/ 1241378 h 2172697"/>
                <a:gd name="connsiteX19" fmla="*/ 4848673 w 5110686"/>
                <a:gd name="connsiteY19" fmla="*/ 1136603 h 2172697"/>
                <a:gd name="connsiteX20" fmla="*/ 4962973 w 5110686"/>
                <a:gd name="connsiteY20" fmla="*/ 904828 h 2172697"/>
                <a:gd name="connsiteX21" fmla="*/ 5096323 w 5110686"/>
                <a:gd name="connsiteY21" fmla="*/ 777828 h 2172697"/>
                <a:gd name="connsiteX22" fmla="*/ 5099498 w 5110686"/>
                <a:gd name="connsiteY22" fmla="*/ 549228 h 2172697"/>
                <a:gd name="connsiteX23" fmla="*/ 5029648 w 5110686"/>
                <a:gd name="connsiteY23" fmla="*/ 400003 h 2172697"/>
                <a:gd name="connsiteX24" fmla="*/ 5055048 w 5110686"/>
                <a:gd name="connsiteY24" fmla="*/ 253953 h 2172697"/>
                <a:gd name="connsiteX25" fmla="*/ 4886773 w 5110686"/>
                <a:gd name="connsiteY25" fmla="*/ 25353 h 2172697"/>
                <a:gd name="connsiteX26" fmla="*/ 4858198 w 5110686"/>
                <a:gd name="connsiteY26" fmla="*/ 15828 h 2172697"/>
                <a:gd name="connsiteX0" fmla="*/ 70362 w 5110750"/>
                <a:gd name="connsiteY0" fmla="*/ 1203278 h 2172697"/>
                <a:gd name="connsiteX1" fmla="*/ 512 w 5110750"/>
                <a:gd name="connsiteY1" fmla="*/ 1523953 h 2172697"/>
                <a:gd name="connsiteX2" fmla="*/ 48137 w 5110750"/>
                <a:gd name="connsiteY2" fmla="*/ 1704928 h 2172697"/>
                <a:gd name="connsiteX3" fmla="*/ 210062 w 5110750"/>
                <a:gd name="connsiteY3" fmla="*/ 1777953 h 2172697"/>
                <a:gd name="connsiteX4" fmla="*/ 368812 w 5110750"/>
                <a:gd name="connsiteY4" fmla="*/ 1860503 h 2172697"/>
                <a:gd name="connsiteX5" fmla="*/ 625987 w 5110750"/>
                <a:gd name="connsiteY5" fmla="*/ 2079578 h 2172697"/>
                <a:gd name="connsiteX6" fmla="*/ 994287 w 5110750"/>
                <a:gd name="connsiteY6" fmla="*/ 2076403 h 2172697"/>
                <a:gd name="connsiteX7" fmla="*/ 1245112 w 5110750"/>
                <a:gd name="connsiteY7" fmla="*/ 2162128 h 2172697"/>
                <a:gd name="connsiteX8" fmla="*/ 1616587 w 5110750"/>
                <a:gd name="connsiteY8" fmla="*/ 2120853 h 2172697"/>
                <a:gd name="connsiteX9" fmla="*/ 1946787 w 5110750"/>
                <a:gd name="connsiteY9" fmla="*/ 2171653 h 2172697"/>
                <a:gd name="connsiteX10" fmla="*/ 2353187 w 5110750"/>
                <a:gd name="connsiteY10" fmla="*/ 2063703 h 2172697"/>
                <a:gd name="connsiteX11" fmla="*/ 2696087 w 5110750"/>
                <a:gd name="connsiteY11" fmla="*/ 2139903 h 2172697"/>
                <a:gd name="connsiteX12" fmla="*/ 3035812 w 5110750"/>
                <a:gd name="connsiteY12" fmla="*/ 2031953 h 2172697"/>
                <a:gd name="connsiteX13" fmla="*/ 3359662 w 5110750"/>
                <a:gd name="connsiteY13" fmla="*/ 2000203 h 2172697"/>
                <a:gd name="connsiteX14" fmla="*/ 3645412 w 5110750"/>
                <a:gd name="connsiteY14" fmla="*/ 1822403 h 2172697"/>
                <a:gd name="connsiteX15" fmla="*/ 3962912 w 5110750"/>
                <a:gd name="connsiteY15" fmla="*/ 1774778 h 2172697"/>
                <a:gd name="connsiteX16" fmla="*/ 4220087 w 5110750"/>
                <a:gd name="connsiteY16" fmla="*/ 1568403 h 2172697"/>
                <a:gd name="connsiteX17" fmla="*/ 4509012 w 5110750"/>
                <a:gd name="connsiteY17" fmla="*/ 1457278 h 2172697"/>
                <a:gd name="connsiteX18" fmla="*/ 4626487 w 5110750"/>
                <a:gd name="connsiteY18" fmla="*/ 1241378 h 2172697"/>
                <a:gd name="connsiteX19" fmla="*/ 4848737 w 5110750"/>
                <a:gd name="connsiteY19" fmla="*/ 1136603 h 2172697"/>
                <a:gd name="connsiteX20" fmla="*/ 4963037 w 5110750"/>
                <a:gd name="connsiteY20" fmla="*/ 904828 h 2172697"/>
                <a:gd name="connsiteX21" fmla="*/ 5096387 w 5110750"/>
                <a:gd name="connsiteY21" fmla="*/ 777828 h 2172697"/>
                <a:gd name="connsiteX22" fmla="*/ 5099562 w 5110750"/>
                <a:gd name="connsiteY22" fmla="*/ 549228 h 2172697"/>
                <a:gd name="connsiteX23" fmla="*/ 5029712 w 5110750"/>
                <a:gd name="connsiteY23" fmla="*/ 400003 h 2172697"/>
                <a:gd name="connsiteX24" fmla="*/ 5055112 w 5110750"/>
                <a:gd name="connsiteY24" fmla="*/ 253953 h 2172697"/>
                <a:gd name="connsiteX25" fmla="*/ 4886837 w 5110750"/>
                <a:gd name="connsiteY25" fmla="*/ 25353 h 2172697"/>
                <a:gd name="connsiteX26" fmla="*/ 4858262 w 5110750"/>
                <a:gd name="connsiteY26" fmla="*/ 15828 h 2172697"/>
                <a:gd name="connsiteX0" fmla="*/ 70362 w 5110750"/>
                <a:gd name="connsiteY0" fmla="*/ 1177925 h 2147344"/>
                <a:gd name="connsiteX1" fmla="*/ 512 w 5110750"/>
                <a:gd name="connsiteY1" fmla="*/ 1498600 h 2147344"/>
                <a:gd name="connsiteX2" fmla="*/ 48137 w 5110750"/>
                <a:gd name="connsiteY2" fmla="*/ 1679575 h 2147344"/>
                <a:gd name="connsiteX3" fmla="*/ 210062 w 5110750"/>
                <a:gd name="connsiteY3" fmla="*/ 1752600 h 2147344"/>
                <a:gd name="connsiteX4" fmla="*/ 368812 w 5110750"/>
                <a:gd name="connsiteY4" fmla="*/ 1835150 h 2147344"/>
                <a:gd name="connsiteX5" fmla="*/ 625987 w 5110750"/>
                <a:gd name="connsiteY5" fmla="*/ 2054225 h 2147344"/>
                <a:gd name="connsiteX6" fmla="*/ 994287 w 5110750"/>
                <a:gd name="connsiteY6" fmla="*/ 2051050 h 2147344"/>
                <a:gd name="connsiteX7" fmla="*/ 1245112 w 5110750"/>
                <a:gd name="connsiteY7" fmla="*/ 2136775 h 2147344"/>
                <a:gd name="connsiteX8" fmla="*/ 1616587 w 5110750"/>
                <a:gd name="connsiteY8" fmla="*/ 2095500 h 2147344"/>
                <a:gd name="connsiteX9" fmla="*/ 1946787 w 5110750"/>
                <a:gd name="connsiteY9" fmla="*/ 2146300 h 2147344"/>
                <a:gd name="connsiteX10" fmla="*/ 2353187 w 5110750"/>
                <a:gd name="connsiteY10" fmla="*/ 2038350 h 2147344"/>
                <a:gd name="connsiteX11" fmla="*/ 2696087 w 5110750"/>
                <a:gd name="connsiteY11" fmla="*/ 2114550 h 2147344"/>
                <a:gd name="connsiteX12" fmla="*/ 3035812 w 5110750"/>
                <a:gd name="connsiteY12" fmla="*/ 2006600 h 2147344"/>
                <a:gd name="connsiteX13" fmla="*/ 3359662 w 5110750"/>
                <a:gd name="connsiteY13" fmla="*/ 1974850 h 2147344"/>
                <a:gd name="connsiteX14" fmla="*/ 3645412 w 5110750"/>
                <a:gd name="connsiteY14" fmla="*/ 1797050 h 2147344"/>
                <a:gd name="connsiteX15" fmla="*/ 3962912 w 5110750"/>
                <a:gd name="connsiteY15" fmla="*/ 1749425 h 2147344"/>
                <a:gd name="connsiteX16" fmla="*/ 4220087 w 5110750"/>
                <a:gd name="connsiteY16" fmla="*/ 1543050 h 2147344"/>
                <a:gd name="connsiteX17" fmla="*/ 4509012 w 5110750"/>
                <a:gd name="connsiteY17" fmla="*/ 1431925 h 2147344"/>
                <a:gd name="connsiteX18" fmla="*/ 4626487 w 5110750"/>
                <a:gd name="connsiteY18" fmla="*/ 1216025 h 2147344"/>
                <a:gd name="connsiteX19" fmla="*/ 4848737 w 5110750"/>
                <a:gd name="connsiteY19" fmla="*/ 1111250 h 2147344"/>
                <a:gd name="connsiteX20" fmla="*/ 4963037 w 5110750"/>
                <a:gd name="connsiteY20" fmla="*/ 879475 h 2147344"/>
                <a:gd name="connsiteX21" fmla="*/ 5096387 w 5110750"/>
                <a:gd name="connsiteY21" fmla="*/ 752475 h 2147344"/>
                <a:gd name="connsiteX22" fmla="*/ 5099562 w 5110750"/>
                <a:gd name="connsiteY22" fmla="*/ 523875 h 2147344"/>
                <a:gd name="connsiteX23" fmla="*/ 5029712 w 5110750"/>
                <a:gd name="connsiteY23" fmla="*/ 374650 h 2147344"/>
                <a:gd name="connsiteX24" fmla="*/ 5055112 w 5110750"/>
                <a:gd name="connsiteY24" fmla="*/ 228600 h 2147344"/>
                <a:gd name="connsiteX25" fmla="*/ 4886837 w 5110750"/>
                <a:gd name="connsiteY25" fmla="*/ 0 h 2147344"/>
                <a:gd name="connsiteX0" fmla="*/ 70362 w 5110750"/>
                <a:gd name="connsiteY0" fmla="*/ 1196975 h 2166394"/>
                <a:gd name="connsiteX1" fmla="*/ 512 w 5110750"/>
                <a:gd name="connsiteY1" fmla="*/ 1517650 h 2166394"/>
                <a:gd name="connsiteX2" fmla="*/ 48137 w 5110750"/>
                <a:gd name="connsiteY2" fmla="*/ 1698625 h 2166394"/>
                <a:gd name="connsiteX3" fmla="*/ 210062 w 5110750"/>
                <a:gd name="connsiteY3" fmla="*/ 1771650 h 2166394"/>
                <a:gd name="connsiteX4" fmla="*/ 368812 w 5110750"/>
                <a:gd name="connsiteY4" fmla="*/ 1854200 h 2166394"/>
                <a:gd name="connsiteX5" fmla="*/ 625987 w 5110750"/>
                <a:gd name="connsiteY5" fmla="*/ 2073275 h 2166394"/>
                <a:gd name="connsiteX6" fmla="*/ 994287 w 5110750"/>
                <a:gd name="connsiteY6" fmla="*/ 2070100 h 2166394"/>
                <a:gd name="connsiteX7" fmla="*/ 1245112 w 5110750"/>
                <a:gd name="connsiteY7" fmla="*/ 2155825 h 2166394"/>
                <a:gd name="connsiteX8" fmla="*/ 1616587 w 5110750"/>
                <a:gd name="connsiteY8" fmla="*/ 2114550 h 2166394"/>
                <a:gd name="connsiteX9" fmla="*/ 1946787 w 5110750"/>
                <a:gd name="connsiteY9" fmla="*/ 2165350 h 2166394"/>
                <a:gd name="connsiteX10" fmla="*/ 2353187 w 5110750"/>
                <a:gd name="connsiteY10" fmla="*/ 2057400 h 2166394"/>
                <a:gd name="connsiteX11" fmla="*/ 2696087 w 5110750"/>
                <a:gd name="connsiteY11" fmla="*/ 2133600 h 2166394"/>
                <a:gd name="connsiteX12" fmla="*/ 3035812 w 5110750"/>
                <a:gd name="connsiteY12" fmla="*/ 2025650 h 2166394"/>
                <a:gd name="connsiteX13" fmla="*/ 3359662 w 5110750"/>
                <a:gd name="connsiteY13" fmla="*/ 1993900 h 2166394"/>
                <a:gd name="connsiteX14" fmla="*/ 3645412 w 5110750"/>
                <a:gd name="connsiteY14" fmla="*/ 1816100 h 2166394"/>
                <a:gd name="connsiteX15" fmla="*/ 3962912 w 5110750"/>
                <a:gd name="connsiteY15" fmla="*/ 1768475 h 2166394"/>
                <a:gd name="connsiteX16" fmla="*/ 4220087 w 5110750"/>
                <a:gd name="connsiteY16" fmla="*/ 1562100 h 2166394"/>
                <a:gd name="connsiteX17" fmla="*/ 4509012 w 5110750"/>
                <a:gd name="connsiteY17" fmla="*/ 1450975 h 2166394"/>
                <a:gd name="connsiteX18" fmla="*/ 4626487 w 5110750"/>
                <a:gd name="connsiteY18" fmla="*/ 1235075 h 2166394"/>
                <a:gd name="connsiteX19" fmla="*/ 4848737 w 5110750"/>
                <a:gd name="connsiteY19" fmla="*/ 1130300 h 2166394"/>
                <a:gd name="connsiteX20" fmla="*/ 4963037 w 5110750"/>
                <a:gd name="connsiteY20" fmla="*/ 898525 h 2166394"/>
                <a:gd name="connsiteX21" fmla="*/ 5096387 w 5110750"/>
                <a:gd name="connsiteY21" fmla="*/ 771525 h 2166394"/>
                <a:gd name="connsiteX22" fmla="*/ 5099562 w 5110750"/>
                <a:gd name="connsiteY22" fmla="*/ 542925 h 2166394"/>
                <a:gd name="connsiteX23" fmla="*/ 5029712 w 5110750"/>
                <a:gd name="connsiteY23" fmla="*/ 393700 h 2166394"/>
                <a:gd name="connsiteX24" fmla="*/ 5055112 w 5110750"/>
                <a:gd name="connsiteY24" fmla="*/ 247650 h 2166394"/>
                <a:gd name="connsiteX25" fmla="*/ 4963037 w 5110750"/>
                <a:gd name="connsiteY25" fmla="*/ 0 h 2166394"/>
                <a:gd name="connsiteX0" fmla="*/ 70362 w 5110750"/>
                <a:gd name="connsiteY0" fmla="*/ 1189832 h 2159251"/>
                <a:gd name="connsiteX1" fmla="*/ 512 w 5110750"/>
                <a:gd name="connsiteY1" fmla="*/ 1510507 h 2159251"/>
                <a:gd name="connsiteX2" fmla="*/ 48137 w 5110750"/>
                <a:gd name="connsiteY2" fmla="*/ 1691482 h 2159251"/>
                <a:gd name="connsiteX3" fmla="*/ 210062 w 5110750"/>
                <a:gd name="connsiteY3" fmla="*/ 1764507 h 2159251"/>
                <a:gd name="connsiteX4" fmla="*/ 368812 w 5110750"/>
                <a:gd name="connsiteY4" fmla="*/ 1847057 h 2159251"/>
                <a:gd name="connsiteX5" fmla="*/ 625987 w 5110750"/>
                <a:gd name="connsiteY5" fmla="*/ 2066132 h 2159251"/>
                <a:gd name="connsiteX6" fmla="*/ 994287 w 5110750"/>
                <a:gd name="connsiteY6" fmla="*/ 2062957 h 2159251"/>
                <a:gd name="connsiteX7" fmla="*/ 1245112 w 5110750"/>
                <a:gd name="connsiteY7" fmla="*/ 2148682 h 2159251"/>
                <a:gd name="connsiteX8" fmla="*/ 1616587 w 5110750"/>
                <a:gd name="connsiteY8" fmla="*/ 2107407 h 2159251"/>
                <a:gd name="connsiteX9" fmla="*/ 1946787 w 5110750"/>
                <a:gd name="connsiteY9" fmla="*/ 2158207 h 2159251"/>
                <a:gd name="connsiteX10" fmla="*/ 2353187 w 5110750"/>
                <a:gd name="connsiteY10" fmla="*/ 2050257 h 2159251"/>
                <a:gd name="connsiteX11" fmla="*/ 2696087 w 5110750"/>
                <a:gd name="connsiteY11" fmla="*/ 2126457 h 2159251"/>
                <a:gd name="connsiteX12" fmla="*/ 3035812 w 5110750"/>
                <a:gd name="connsiteY12" fmla="*/ 2018507 h 2159251"/>
                <a:gd name="connsiteX13" fmla="*/ 3359662 w 5110750"/>
                <a:gd name="connsiteY13" fmla="*/ 1986757 h 2159251"/>
                <a:gd name="connsiteX14" fmla="*/ 3645412 w 5110750"/>
                <a:gd name="connsiteY14" fmla="*/ 1808957 h 2159251"/>
                <a:gd name="connsiteX15" fmla="*/ 3962912 w 5110750"/>
                <a:gd name="connsiteY15" fmla="*/ 1761332 h 2159251"/>
                <a:gd name="connsiteX16" fmla="*/ 4220087 w 5110750"/>
                <a:gd name="connsiteY16" fmla="*/ 1554957 h 2159251"/>
                <a:gd name="connsiteX17" fmla="*/ 4509012 w 5110750"/>
                <a:gd name="connsiteY17" fmla="*/ 1443832 h 2159251"/>
                <a:gd name="connsiteX18" fmla="*/ 4626487 w 5110750"/>
                <a:gd name="connsiteY18" fmla="*/ 1227932 h 2159251"/>
                <a:gd name="connsiteX19" fmla="*/ 4848737 w 5110750"/>
                <a:gd name="connsiteY19" fmla="*/ 1123157 h 2159251"/>
                <a:gd name="connsiteX20" fmla="*/ 4963037 w 5110750"/>
                <a:gd name="connsiteY20" fmla="*/ 891382 h 2159251"/>
                <a:gd name="connsiteX21" fmla="*/ 5096387 w 5110750"/>
                <a:gd name="connsiteY21" fmla="*/ 764382 h 2159251"/>
                <a:gd name="connsiteX22" fmla="*/ 5099562 w 5110750"/>
                <a:gd name="connsiteY22" fmla="*/ 535782 h 2159251"/>
                <a:gd name="connsiteX23" fmla="*/ 5029712 w 5110750"/>
                <a:gd name="connsiteY23" fmla="*/ 386557 h 2159251"/>
                <a:gd name="connsiteX24" fmla="*/ 5055112 w 5110750"/>
                <a:gd name="connsiteY24" fmla="*/ 240507 h 2159251"/>
                <a:gd name="connsiteX25" fmla="*/ 4948749 w 5110750"/>
                <a:gd name="connsiteY25" fmla="*/ 0 h 2159251"/>
                <a:gd name="connsiteX0" fmla="*/ 70362 w 5110750"/>
                <a:gd name="connsiteY0" fmla="*/ 1206501 h 2175920"/>
                <a:gd name="connsiteX1" fmla="*/ 512 w 5110750"/>
                <a:gd name="connsiteY1" fmla="*/ 1527176 h 2175920"/>
                <a:gd name="connsiteX2" fmla="*/ 48137 w 5110750"/>
                <a:gd name="connsiteY2" fmla="*/ 1708151 h 2175920"/>
                <a:gd name="connsiteX3" fmla="*/ 210062 w 5110750"/>
                <a:gd name="connsiteY3" fmla="*/ 1781176 h 2175920"/>
                <a:gd name="connsiteX4" fmla="*/ 368812 w 5110750"/>
                <a:gd name="connsiteY4" fmla="*/ 1863726 h 2175920"/>
                <a:gd name="connsiteX5" fmla="*/ 625987 w 5110750"/>
                <a:gd name="connsiteY5" fmla="*/ 2082801 h 2175920"/>
                <a:gd name="connsiteX6" fmla="*/ 994287 w 5110750"/>
                <a:gd name="connsiteY6" fmla="*/ 2079626 h 2175920"/>
                <a:gd name="connsiteX7" fmla="*/ 1245112 w 5110750"/>
                <a:gd name="connsiteY7" fmla="*/ 2165351 h 2175920"/>
                <a:gd name="connsiteX8" fmla="*/ 1616587 w 5110750"/>
                <a:gd name="connsiteY8" fmla="*/ 2124076 h 2175920"/>
                <a:gd name="connsiteX9" fmla="*/ 1946787 w 5110750"/>
                <a:gd name="connsiteY9" fmla="*/ 2174876 h 2175920"/>
                <a:gd name="connsiteX10" fmla="*/ 2353187 w 5110750"/>
                <a:gd name="connsiteY10" fmla="*/ 2066926 h 2175920"/>
                <a:gd name="connsiteX11" fmla="*/ 2696087 w 5110750"/>
                <a:gd name="connsiteY11" fmla="*/ 2143126 h 2175920"/>
                <a:gd name="connsiteX12" fmla="*/ 3035812 w 5110750"/>
                <a:gd name="connsiteY12" fmla="*/ 2035176 h 2175920"/>
                <a:gd name="connsiteX13" fmla="*/ 3359662 w 5110750"/>
                <a:gd name="connsiteY13" fmla="*/ 2003426 h 2175920"/>
                <a:gd name="connsiteX14" fmla="*/ 3645412 w 5110750"/>
                <a:gd name="connsiteY14" fmla="*/ 1825626 h 2175920"/>
                <a:gd name="connsiteX15" fmla="*/ 3962912 w 5110750"/>
                <a:gd name="connsiteY15" fmla="*/ 1778001 h 2175920"/>
                <a:gd name="connsiteX16" fmla="*/ 4220087 w 5110750"/>
                <a:gd name="connsiteY16" fmla="*/ 1571626 h 2175920"/>
                <a:gd name="connsiteX17" fmla="*/ 4509012 w 5110750"/>
                <a:gd name="connsiteY17" fmla="*/ 1460501 h 2175920"/>
                <a:gd name="connsiteX18" fmla="*/ 4626487 w 5110750"/>
                <a:gd name="connsiteY18" fmla="*/ 1244601 h 2175920"/>
                <a:gd name="connsiteX19" fmla="*/ 4848737 w 5110750"/>
                <a:gd name="connsiteY19" fmla="*/ 1139826 h 2175920"/>
                <a:gd name="connsiteX20" fmla="*/ 4963037 w 5110750"/>
                <a:gd name="connsiteY20" fmla="*/ 908051 h 2175920"/>
                <a:gd name="connsiteX21" fmla="*/ 5096387 w 5110750"/>
                <a:gd name="connsiteY21" fmla="*/ 781051 h 2175920"/>
                <a:gd name="connsiteX22" fmla="*/ 5099562 w 5110750"/>
                <a:gd name="connsiteY22" fmla="*/ 552451 h 2175920"/>
                <a:gd name="connsiteX23" fmla="*/ 5029712 w 5110750"/>
                <a:gd name="connsiteY23" fmla="*/ 403226 h 2175920"/>
                <a:gd name="connsiteX24" fmla="*/ 5055112 w 5110750"/>
                <a:gd name="connsiteY24" fmla="*/ 257176 h 2175920"/>
                <a:gd name="connsiteX25" fmla="*/ 4953512 w 5110750"/>
                <a:gd name="connsiteY25" fmla="*/ 0 h 2175920"/>
                <a:gd name="connsiteX0" fmla="*/ 70362 w 5110750"/>
                <a:gd name="connsiteY0" fmla="*/ 1216026 h 2185445"/>
                <a:gd name="connsiteX1" fmla="*/ 512 w 5110750"/>
                <a:gd name="connsiteY1" fmla="*/ 1536701 h 2185445"/>
                <a:gd name="connsiteX2" fmla="*/ 48137 w 5110750"/>
                <a:gd name="connsiteY2" fmla="*/ 1717676 h 2185445"/>
                <a:gd name="connsiteX3" fmla="*/ 210062 w 5110750"/>
                <a:gd name="connsiteY3" fmla="*/ 1790701 h 2185445"/>
                <a:gd name="connsiteX4" fmla="*/ 368812 w 5110750"/>
                <a:gd name="connsiteY4" fmla="*/ 1873251 h 2185445"/>
                <a:gd name="connsiteX5" fmla="*/ 625987 w 5110750"/>
                <a:gd name="connsiteY5" fmla="*/ 2092326 h 2185445"/>
                <a:gd name="connsiteX6" fmla="*/ 994287 w 5110750"/>
                <a:gd name="connsiteY6" fmla="*/ 2089151 h 2185445"/>
                <a:gd name="connsiteX7" fmla="*/ 1245112 w 5110750"/>
                <a:gd name="connsiteY7" fmla="*/ 2174876 h 2185445"/>
                <a:gd name="connsiteX8" fmla="*/ 1616587 w 5110750"/>
                <a:gd name="connsiteY8" fmla="*/ 2133601 h 2185445"/>
                <a:gd name="connsiteX9" fmla="*/ 1946787 w 5110750"/>
                <a:gd name="connsiteY9" fmla="*/ 2184401 h 2185445"/>
                <a:gd name="connsiteX10" fmla="*/ 2353187 w 5110750"/>
                <a:gd name="connsiteY10" fmla="*/ 2076451 h 2185445"/>
                <a:gd name="connsiteX11" fmla="*/ 2696087 w 5110750"/>
                <a:gd name="connsiteY11" fmla="*/ 2152651 h 2185445"/>
                <a:gd name="connsiteX12" fmla="*/ 3035812 w 5110750"/>
                <a:gd name="connsiteY12" fmla="*/ 2044701 h 2185445"/>
                <a:gd name="connsiteX13" fmla="*/ 3359662 w 5110750"/>
                <a:gd name="connsiteY13" fmla="*/ 2012951 h 2185445"/>
                <a:gd name="connsiteX14" fmla="*/ 3645412 w 5110750"/>
                <a:gd name="connsiteY14" fmla="*/ 1835151 h 2185445"/>
                <a:gd name="connsiteX15" fmla="*/ 3962912 w 5110750"/>
                <a:gd name="connsiteY15" fmla="*/ 1787526 h 2185445"/>
                <a:gd name="connsiteX16" fmla="*/ 4220087 w 5110750"/>
                <a:gd name="connsiteY16" fmla="*/ 1581151 h 2185445"/>
                <a:gd name="connsiteX17" fmla="*/ 4509012 w 5110750"/>
                <a:gd name="connsiteY17" fmla="*/ 1470026 h 2185445"/>
                <a:gd name="connsiteX18" fmla="*/ 4626487 w 5110750"/>
                <a:gd name="connsiteY18" fmla="*/ 1254126 h 2185445"/>
                <a:gd name="connsiteX19" fmla="*/ 4848737 w 5110750"/>
                <a:gd name="connsiteY19" fmla="*/ 1149351 h 2185445"/>
                <a:gd name="connsiteX20" fmla="*/ 4963037 w 5110750"/>
                <a:gd name="connsiteY20" fmla="*/ 917576 h 2185445"/>
                <a:gd name="connsiteX21" fmla="*/ 5096387 w 5110750"/>
                <a:gd name="connsiteY21" fmla="*/ 790576 h 2185445"/>
                <a:gd name="connsiteX22" fmla="*/ 5099562 w 5110750"/>
                <a:gd name="connsiteY22" fmla="*/ 561976 h 2185445"/>
                <a:gd name="connsiteX23" fmla="*/ 5029712 w 5110750"/>
                <a:gd name="connsiteY23" fmla="*/ 412751 h 2185445"/>
                <a:gd name="connsiteX24" fmla="*/ 5055112 w 5110750"/>
                <a:gd name="connsiteY24" fmla="*/ 266701 h 2185445"/>
                <a:gd name="connsiteX25" fmla="*/ 4927318 w 5110750"/>
                <a:gd name="connsiteY25" fmla="*/ 0 h 2185445"/>
                <a:gd name="connsiteX0" fmla="*/ 70362 w 5110750"/>
                <a:gd name="connsiteY0" fmla="*/ 1216026 h 2185445"/>
                <a:gd name="connsiteX1" fmla="*/ 512 w 5110750"/>
                <a:gd name="connsiteY1" fmla="*/ 1536701 h 2185445"/>
                <a:gd name="connsiteX2" fmla="*/ 48137 w 5110750"/>
                <a:gd name="connsiteY2" fmla="*/ 1717676 h 2185445"/>
                <a:gd name="connsiteX3" fmla="*/ 210062 w 5110750"/>
                <a:gd name="connsiteY3" fmla="*/ 1790701 h 2185445"/>
                <a:gd name="connsiteX4" fmla="*/ 368812 w 5110750"/>
                <a:gd name="connsiteY4" fmla="*/ 1873251 h 2185445"/>
                <a:gd name="connsiteX5" fmla="*/ 625987 w 5110750"/>
                <a:gd name="connsiteY5" fmla="*/ 2092326 h 2185445"/>
                <a:gd name="connsiteX6" fmla="*/ 994287 w 5110750"/>
                <a:gd name="connsiteY6" fmla="*/ 2089151 h 2185445"/>
                <a:gd name="connsiteX7" fmla="*/ 1245112 w 5110750"/>
                <a:gd name="connsiteY7" fmla="*/ 2174876 h 2185445"/>
                <a:gd name="connsiteX8" fmla="*/ 1616587 w 5110750"/>
                <a:gd name="connsiteY8" fmla="*/ 2133601 h 2185445"/>
                <a:gd name="connsiteX9" fmla="*/ 1946787 w 5110750"/>
                <a:gd name="connsiteY9" fmla="*/ 2184401 h 2185445"/>
                <a:gd name="connsiteX10" fmla="*/ 2353187 w 5110750"/>
                <a:gd name="connsiteY10" fmla="*/ 2076451 h 2185445"/>
                <a:gd name="connsiteX11" fmla="*/ 2696087 w 5110750"/>
                <a:gd name="connsiteY11" fmla="*/ 2152651 h 2185445"/>
                <a:gd name="connsiteX12" fmla="*/ 3035812 w 5110750"/>
                <a:gd name="connsiteY12" fmla="*/ 2044701 h 2185445"/>
                <a:gd name="connsiteX13" fmla="*/ 3359662 w 5110750"/>
                <a:gd name="connsiteY13" fmla="*/ 2012951 h 2185445"/>
                <a:gd name="connsiteX14" fmla="*/ 3645412 w 5110750"/>
                <a:gd name="connsiteY14" fmla="*/ 1835151 h 2185445"/>
                <a:gd name="connsiteX15" fmla="*/ 3962912 w 5110750"/>
                <a:gd name="connsiteY15" fmla="*/ 1787526 h 2185445"/>
                <a:gd name="connsiteX16" fmla="*/ 4220087 w 5110750"/>
                <a:gd name="connsiteY16" fmla="*/ 1581151 h 2185445"/>
                <a:gd name="connsiteX17" fmla="*/ 4509012 w 5110750"/>
                <a:gd name="connsiteY17" fmla="*/ 1470026 h 2185445"/>
                <a:gd name="connsiteX18" fmla="*/ 4626487 w 5110750"/>
                <a:gd name="connsiteY18" fmla="*/ 1254126 h 2185445"/>
                <a:gd name="connsiteX19" fmla="*/ 4848737 w 5110750"/>
                <a:gd name="connsiteY19" fmla="*/ 1149351 h 2185445"/>
                <a:gd name="connsiteX20" fmla="*/ 4963037 w 5110750"/>
                <a:gd name="connsiteY20" fmla="*/ 917576 h 2185445"/>
                <a:gd name="connsiteX21" fmla="*/ 5096387 w 5110750"/>
                <a:gd name="connsiteY21" fmla="*/ 790576 h 2185445"/>
                <a:gd name="connsiteX22" fmla="*/ 5099562 w 5110750"/>
                <a:gd name="connsiteY22" fmla="*/ 561976 h 2185445"/>
                <a:gd name="connsiteX23" fmla="*/ 5029712 w 5110750"/>
                <a:gd name="connsiteY23" fmla="*/ 412751 h 2185445"/>
                <a:gd name="connsiteX24" fmla="*/ 5070987 w 5110750"/>
                <a:gd name="connsiteY24" fmla="*/ 219076 h 2185445"/>
                <a:gd name="connsiteX25" fmla="*/ 4927318 w 5110750"/>
                <a:gd name="connsiteY25" fmla="*/ 0 h 2185445"/>
                <a:gd name="connsiteX0" fmla="*/ 70362 w 5110750"/>
                <a:gd name="connsiteY0" fmla="*/ 1216026 h 2185445"/>
                <a:gd name="connsiteX1" fmla="*/ 512 w 5110750"/>
                <a:gd name="connsiteY1" fmla="*/ 1536701 h 2185445"/>
                <a:gd name="connsiteX2" fmla="*/ 48137 w 5110750"/>
                <a:gd name="connsiteY2" fmla="*/ 1717676 h 2185445"/>
                <a:gd name="connsiteX3" fmla="*/ 210062 w 5110750"/>
                <a:gd name="connsiteY3" fmla="*/ 1790701 h 2185445"/>
                <a:gd name="connsiteX4" fmla="*/ 368812 w 5110750"/>
                <a:gd name="connsiteY4" fmla="*/ 1873251 h 2185445"/>
                <a:gd name="connsiteX5" fmla="*/ 625987 w 5110750"/>
                <a:gd name="connsiteY5" fmla="*/ 2092326 h 2185445"/>
                <a:gd name="connsiteX6" fmla="*/ 994287 w 5110750"/>
                <a:gd name="connsiteY6" fmla="*/ 2089151 h 2185445"/>
                <a:gd name="connsiteX7" fmla="*/ 1245112 w 5110750"/>
                <a:gd name="connsiteY7" fmla="*/ 2174876 h 2185445"/>
                <a:gd name="connsiteX8" fmla="*/ 1616587 w 5110750"/>
                <a:gd name="connsiteY8" fmla="*/ 2133601 h 2185445"/>
                <a:gd name="connsiteX9" fmla="*/ 1946787 w 5110750"/>
                <a:gd name="connsiteY9" fmla="*/ 2184401 h 2185445"/>
                <a:gd name="connsiteX10" fmla="*/ 2353187 w 5110750"/>
                <a:gd name="connsiteY10" fmla="*/ 2076451 h 2185445"/>
                <a:gd name="connsiteX11" fmla="*/ 2696087 w 5110750"/>
                <a:gd name="connsiteY11" fmla="*/ 2152651 h 2185445"/>
                <a:gd name="connsiteX12" fmla="*/ 3035812 w 5110750"/>
                <a:gd name="connsiteY12" fmla="*/ 2044701 h 2185445"/>
                <a:gd name="connsiteX13" fmla="*/ 3359662 w 5110750"/>
                <a:gd name="connsiteY13" fmla="*/ 2012951 h 2185445"/>
                <a:gd name="connsiteX14" fmla="*/ 3645412 w 5110750"/>
                <a:gd name="connsiteY14" fmla="*/ 1835151 h 2185445"/>
                <a:gd name="connsiteX15" fmla="*/ 3962912 w 5110750"/>
                <a:gd name="connsiteY15" fmla="*/ 1787526 h 2185445"/>
                <a:gd name="connsiteX16" fmla="*/ 4220087 w 5110750"/>
                <a:gd name="connsiteY16" fmla="*/ 1581151 h 2185445"/>
                <a:gd name="connsiteX17" fmla="*/ 4509012 w 5110750"/>
                <a:gd name="connsiteY17" fmla="*/ 1470026 h 2185445"/>
                <a:gd name="connsiteX18" fmla="*/ 4626487 w 5110750"/>
                <a:gd name="connsiteY18" fmla="*/ 1254126 h 2185445"/>
                <a:gd name="connsiteX19" fmla="*/ 4848737 w 5110750"/>
                <a:gd name="connsiteY19" fmla="*/ 1149351 h 2185445"/>
                <a:gd name="connsiteX20" fmla="*/ 4963037 w 5110750"/>
                <a:gd name="connsiteY20" fmla="*/ 917576 h 2185445"/>
                <a:gd name="connsiteX21" fmla="*/ 5096387 w 5110750"/>
                <a:gd name="connsiteY21" fmla="*/ 790576 h 2185445"/>
                <a:gd name="connsiteX22" fmla="*/ 5099562 w 5110750"/>
                <a:gd name="connsiteY22" fmla="*/ 561976 h 2185445"/>
                <a:gd name="connsiteX23" fmla="*/ 5029712 w 5110750"/>
                <a:gd name="connsiteY23" fmla="*/ 412751 h 2185445"/>
                <a:gd name="connsiteX24" fmla="*/ 5074162 w 5110750"/>
                <a:gd name="connsiteY24" fmla="*/ 171451 h 2185445"/>
                <a:gd name="connsiteX25" fmla="*/ 4927318 w 5110750"/>
                <a:gd name="connsiteY25" fmla="*/ 0 h 2185445"/>
                <a:gd name="connsiteX0" fmla="*/ 70362 w 5166452"/>
                <a:gd name="connsiteY0" fmla="*/ 1216026 h 2185445"/>
                <a:gd name="connsiteX1" fmla="*/ 512 w 5166452"/>
                <a:gd name="connsiteY1" fmla="*/ 1536701 h 2185445"/>
                <a:gd name="connsiteX2" fmla="*/ 48137 w 5166452"/>
                <a:gd name="connsiteY2" fmla="*/ 1717676 h 2185445"/>
                <a:gd name="connsiteX3" fmla="*/ 210062 w 5166452"/>
                <a:gd name="connsiteY3" fmla="*/ 1790701 h 2185445"/>
                <a:gd name="connsiteX4" fmla="*/ 368812 w 5166452"/>
                <a:gd name="connsiteY4" fmla="*/ 1873251 h 2185445"/>
                <a:gd name="connsiteX5" fmla="*/ 625987 w 5166452"/>
                <a:gd name="connsiteY5" fmla="*/ 2092326 h 2185445"/>
                <a:gd name="connsiteX6" fmla="*/ 994287 w 5166452"/>
                <a:gd name="connsiteY6" fmla="*/ 2089151 h 2185445"/>
                <a:gd name="connsiteX7" fmla="*/ 1245112 w 5166452"/>
                <a:gd name="connsiteY7" fmla="*/ 2174876 h 2185445"/>
                <a:gd name="connsiteX8" fmla="*/ 1616587 w 5166452"/>
                <a:gd name="connsiteY8" fmla="*/ 2133601 h 2185445"/>
                <a:gd name="connsiteX9" fmla="*/ 1946787 w 5166452"/>
                <a:gd name="connsiteY9" fmla="*/ 2184401 h 2185445"/>
                <a:gd name="connsiteX10" fmla="*/ 2353187 w 5166452"/>
                <a:gd name="connsiteY10" fmla="*/ 2076451 h 2185445"/>
                <a:gd name="connsiteX11" fmla="*/ 2696087 w 5166452"/>
                <a:gd name="connsiteY11" fmla="*/ 2152651 h 2185445"/>
                <a:gd name="connsiteX12" fmla="*/ 3035812 w 5166452"/>
                <a:gd name="connsiteY12" fmla="*/ 2044701 h 2185445"/>
                <a:gd name="connsiteX13" fmla="*/ 3359662 w 5166452"/>
                <a:gd name="connsiteY13" fmla="*/ 2012951 h 2185445"/>
                <a:gd name="connsiteX14" fmla="*/ 3645412 w 5166452"/>
                <a:gd name="connsiteY14" fmla="*/ 1835151 h 2185445"/>
                <a:gd name="connsiteX15" fmla="*/ 3962912 w 5166452"/>
                <a:gd name="connsiteY15" fmla="*/ 1787526 h 2185445"/>
                <a:gd name="connsiteX16" fmla="*/ 4220087 w 5166452"/>
                <a:gd name="connsiteY16" fmla="*/ 1581151 h 2185445"/>
                <a:gd name="connsiteX17" fmla="*/ 4509012 w 5166452"/>
                <a:gd name="connsiteY17" fmla="*/ 1470026 h 2185445"/>
                <a:gd name="connsiteX18" fmla="*/ 4626487 w 5166452"/>
                <a:gd name="connsiteY18" fmla="*/ 1254126 h 2185445"/>
                <a:gd name="connsiteX19" fmla="*/ 4848737 w 5166452"/>
                <a:gd name="connsiteY19" fmla="*/ 1149351 h 2185445"/>
                <a:gd name="connsiteX20" fmla="*/ 4963037 w 5166452"/>
                <a:gd name="connsiteY20" fmla="*/ 917576 h 2185445"/>
                <a:gd name="connsiteX21" fmla="*/ 5096387 w 5166452"/>
                <a:gd name="connsiteY21" fmla="*/ 790576 h 2185445"/>
                <a:gd name="connsiteX22" fmla="*/ 5099562 w 5166452"/>
                <a:gd name="connsiteY22" fmla="*/ 561976 h 2185445"/>
                <a:gd name="connsiteX23" fmla="*/ 5166237 w 5166452"/>
                <a:gd name="connsiteY23" fmla="*/ 393701 h 2185445"/>
                <a:gd name="connsiteX24" fmla="*/ 5074162 w 5166452"/>
                <a:gd name="connsiteY24" fmla="*/ 171451 h 2185445"/>
                <a:gd name="connsiteX25" fmla="*/ 4927318 w 5166452"/>
                <a:gd name="connsiteY25" fmla="*/ 0 h 2185445"/>
                <a:gd name="connsiteX0" fmla="*/ 70362 w 5169619"/>
                <a:gd name="connsiteY0" fmla="*/ 1216026 h 2185445"/>
                <a:gd name="connsiteX1" fmla="*/ 512 w 5169619"/>
                <a:gd name="connsiteY1" fmla="*/ 1536701 h 2185445"/>
                <a:gd name="connsiteX2" fmla="*/ 48137 w 5169619"/>
                <a:gd name="connsiteY2" fmla="*/ 1717676 h 2185445"/>
                <a:gd name="connsiteX3" fmla="*/ 210062 w 5169619"/>
                <a:gd name="connsiteY3" fmla="*/ 1790701 h 2185445"/>
                <a:gd name="connsiteX4" fmla="*/ 368812 w 5169619"/>
                <a:gd name="connsiteY4" fmla="*/ 1873251 h 2185445"/>
                <a:gd name="connsiteX5" fmla="*/ 625987 w 5169619"/>
                <a:gd name="connsiteY5" fmla="*/ 2092326 h 2185445"/>
                <a:gd name="connsiteX6" fmla="*/ 994287 w 5169619"/>
                <a:gd name="connsiteY6" fmla="*/ 2089151 h 2185445"/>
                <a:gd name="connsiteX7" fmla="*/ 1245112 w 5169619"/>
                <a:gd name="connsiteY7" fmla="*/ 2174876 h 2185445"/>
                <a:gd name="connsiteX8" fmla="*/ 1616587 w 5169619"/>
                <a:gd name="connsiteY8" fmla="*/ 2133601 h 2185445"/>
                <a:gd name="connsiteX9" fmla="*/ 1946787 w 5169619"/>
                <a:gd name="connsiteY9" fmla="*/ 2184401 h 2185445"/>
                <a:gd name="connsiteX10" fmla="*/ 2353187 w 5169619"/>
                <a:gd name="connsiteY10" fmla="*/ 2076451 h 2185445"/>
                <a:gd name="connsiteX11" fmla="*/ 2696087 w 5169619"/>
                <a:gd name="connsiteY11" fmla="*/ 2152651 h 2185445"/>
                <a:gd name="connsiteX12" fmla="*/ 3035812 w 5169619"/>
                <a:gd name="connsiteY12" fmla="*/ 2044701 h 2185445"/>
                <a:gd name="connsiteX13" fmla="*/ 3359662 w 5169619"/>
                <a:gd name="connsiteY13" fmla="*/ 2012951 h 2185445"/>
                <a:gd name="connsiteX14" fmla="*/ 3645412 w 5169619"/>
                <a:gd name="connsiteY14" fmla="*/ 1835151 h 2185445"/>
                <a:gd name="connsiteX15" fmla="*/ 3962912 w 5169619"/>
                <a:gd name="connsiteY15" fmla="*/ 1787526 h 2185445"/>
                <a:gd name="connsiteX16" fmla="*/ 4220087 w 5169619"/>
                <a:gd name="connsiteY16" fmla="*/ 1581151 h 2185445"/>
                <a:gd name="connsiteX17" fmla="*/ 4509012 w 5169619"/>
                <a:gd name="connsiteY17" fmla="*/ 1470026 h 2185445"/>
                <a:gd name="connsiteX18" fmla="*/ 4626487 w 5169619"/>
                <a:gd name="connsiteY18" fmla="*/ 1254126 h 2185445"/>
                <a:gd name="connsiteX19" fmla="*/ 4848737 w 5169619"/>
                <a:gd name="connsiteY19" fmla="*/ 1149351 h 2185445"/>
                <a:gd name="connsiteX20" fmla="*/ 4963037 w 5169619"/>
                <a:gd name="connsiteY20" fmla="*/ 917576 h 2185445"/>
                <a:gd name="connsiteX21" fmla="*/ 5096387 w 5169619"/>
                <a:gd name="connsiteY21" fmla="*/ 790576 h 2185445"/>
                <a:gd name="connsiteX22" fmla="*/ 5099562 w 5169619"/>
                <a:gd name="connsiteY22" fmla="*/ 561976 h 2185445"/>
                <a:gd name="connsiteX23" fmla="*/ 5169412 w 5169619"/>
                <a:gd name="connsiteY23" fmla="*/ 339726 h 2185445"/>
                <a:gd name="connsiteX24" fmla="*/ 5074162 w 5169619"/>
                <a:gd name="connsiteY24" fmla="*/ 171451 h 2185445"/>
                <a:gd name="connsiteX25" fmla="*/ 4927318 w 5169619"/>
                <a:gd name="connsiteY25" fmla="*/ 0 h 2185445"/>
                <a:gd name="connsiteX0" fmla="*/ 70362 w 5169562"/>
                <a:gd name="connsiteY0" fmla="*/ 1216026 h 2185445"/>
                <a:gd name="connsiteX1" fmla="*/ 512 w 5169562"/>
                <a:gd name="connsiteY1" fmla="*/ 1536701 h 2185445"/>
                <a:gd name="connsiteX2" fmla="*/ 48137 w 5169562"/>
                <a:gd name="connsiteY2" fmla="*/ 1717676 h 2185445"/>
                <a:gd name="connsiteX3" fmla="*/ 210062 w 5169562"/>
                <a:gd name="connsiteY3" fmla="*/ 1790701 h 2185445"/>
                <a:gd name="connsiteX4" fmla="*/ 368812 w 5169562"/>
                <a:gd name="connsiteY4" fmla="*/ 1873251 h 2185445"/>
                <a:gd name="connsiteX5" fmla="*/ 625987 w 5169562"/>
                <a:gd name="connsiteY5" fmla="*/ 2092326 h 2185445"/>
                <a:gd name="connsiteX6" fmla="*/ 994287 w 5169562"/>
                <a:gd name="connsiteY6" fmla="*/ 2089151 h 2185445"/>
                <a:gd name="connsiteX7" fmla="*/ 1245112 w 5169562"/>
                <a:gd name="connsiteY7" fmla="*/ 2174876 h 2185445"/>
                <a:gd name="connsiteX8" fmla="*/ 1616587 w 5169562"/>
                <a:gd name="connsiteY8" fmla="*/ 2133601 h 2185445"/>
                <a:gd name="connsiteX9" fmla="*/ 1946787 w 5169562"/>
                <a:gd name="connsiteY9" fmla="*/ 2184401 h 2185445"/>
                <a:gd name="connsiteX10" fmla="*/ 2353187 w 5169562"/>
                <a:gd name="connsiteY10" fmla="*/ 2076451 h 2185445"/>
                <a:gd name="connsiteX11" fmla="*/ 2696087 w 5169562"/>
                <a:gd name="connsiteY11" fmla="*/ 2152651 h 2185445"/>
                <a:gd name="connsiteX12" fmla="*/ 3035812 w 5169562"/>
                <a:gd name="connsiteY12" fmla="*/ 2044701 h 2185445"/>
                <a:gd name="connsiteX13" fmla="*/ 3359662 w 5169562"/>
                <a:gd name="connsiteY13" fmla="*/ 2012951 h 2185445"/>
                <a:gd name="connsiteX14" fmla="*/ 3645412 w 5169562"/>
                <a:gd name="connsiteY14" fmla="*/ 1835151 h 2185445"/>
                <a:gd name="connsiteX15" fmla="*/ 3962912 w 5169562"/>
                <a:gd name="connsiteY15" fmla="*/ 1787526 h 2185445"/>
                <a:gd name="connsiteX16" fmla="*/ 4220087 w 5169562"/>
                <a:gd name="connsiteY16" fmla="*/ 1581151 h 2185445"/>
                <a:gd name="connsiteX17" fmla="*/ 4509012 w 5169562"/>
                <a:gd name="connsiteY17" fmla="*/ 1470026 h 2185445"/>
                <a:gd name="connsiteX18" fmla="*/ 4626487 w 5169562"/>
                <a:gd name="connsiteY18" fmla="*/ 1254126 h 2185445"/>
                <a:gd name="connsiteX19" fmla="*/ 4848737 w 5169562"/>
                <a:gd name="connsiteY19" fmla="*/ 1149351 h 2185445"/>
                <a:gd name="connsiteX20" fmla="*/ 4963037 w 5169562"/>
                <a:gd name="connsiteY20" fmla="*/ 917576 h 2185445"/>
                <a:gd name="connsiteX21" fmla="*/ 5096387 w 5169562"/>
                <a:gd name="connsiteY21" fmla="*/ 790576 h 2185445"/>
                <a:gd name="connsiteX22" fmla="*/ 5099562 w 5169562"/>
                <a:gd name="connsiteY22" fmla="*/ 561976 h 2185445"/>
                <a:gd name="connsiteX23" fmla="*/ 5169412 w 5169562"/>
                <a:gd name="connsiteY23" fmla="*/ 339726 h 2185445"/>
                <a:gd name="connsiteX24" fmla="*/ 5115437 w 5169562"/>
                <a:gd name="connsiteY24" fmla="*/ 158751 h 2185445"/>
                <a:gd name="connsiteX25" fmla="*/ 4927318 w 5169562"/>
                <a:gd name="connsiteY25" fmla="*/ 0 h 2185445"/>
                <a:gd name="connsiteX0" fmla="*/ 711986 w 5211111"/>
                <a:gd name="connsiteY0" fmla="*/ 0 h 3115719"/>
                <a:gd name="connsiteX1" fmla="*/ 42061 w 5211111"/>
                <a:gd name="connsiteY1" fmla="*/ 2466975 h 3115719"/>
                <a:gd name="connsiteX2" fmla="*/ 89686 w 5211111"/>
                <a:gd name="connsiteY2" fmla="*/ 2647950 h 3115719"/>
                <a:gd name="connsiteX3" fmla="*/ 251611 w 5211111"/>
                <a:gd name="connsiteY3" fmla="*/ 2720975 h 3115719"/>
                <a:gd name="connsiteX4" fmla="*/ 410361 w 5211111"/>
                <a:gd name="connsiteY4" fmla="*/ 2803525 h 3115719"/>
                <a:gd name="connsiteX5" fmla="*/ 667536 w 5211111"/>
                <a:gd name="connsiteY5" fmla="*/ 3022600 h 3115719"/>
                <a:gd name="connsiteX6" fmla="*/ 1035836 w 5211111"/>
                <a:gd name="connsiteY6" fmla="*/ 3019425 h 3115719"/>
                <a:gd name="connsiteX7" fmla="*/ 1286661 w 5211111"/>
                <a:gd name="connsiteY7" fmla="*/ 3105150 h 3115719"/>
                <a:gd name="connsiteX8" fmla="*/ 1658136 w 5211111"/>
                <a:gd name="connsiteY8" fmla="*/ 3063875 h 3115719"/>
                <a:gd name="connsiteX9" fmla="*/ 1988336 w 5211111"/>
                <a:gd name="connsiteY9" fmla="*/ 3114675 h 3115719"/>
                <a:gd name="connsiteX10" fmla="*/ 2394736 w 5211111"/>
                <a:gd name="connsiteY10" fmla="*/ 3006725 h 3115719"/>
                <a:gd name="connsiteX11" fmla="*/ 2737636 w 5211111"/>
                <a:gd name="connsiteY11" fmla="*/ 3082925 h 3115719"/>
                <a:gd name="connsiteX12" fmla="*/ 3077361 w 5211111"/>
                <a:gd name="connsiteY12" fmla="*/ 2974975 h 3115719"/>
                <a:gd name="connsiteX13" fmla="*/ 3401211 w 5211111"/>
                <a:gd name="connsiteY13" fmla="*/ 2943225 h 3115719"/>
                <a:gd name="connsiteX14" fmla="*/ 3686961 w 5211111"/>
                <a:gd name="connsiteY14" fmla="*/ 2765425 h 3115719"/>
                <a:gd name="connsiteX15" fmla="*/ 4004461 w 5211111"/>
                <a:gd name="connsiteY15" fmla="*/ 2717800 h 3115719"/>
                <a:gd name="connsiteX16" fmla="*/ 4261636 w 5211111"/>
                <a:gd name="connsiteY16" fmla="*/ 2511425 h 3115719"/>
                <a:gd name="connsiteX17" fmla="*/ 4550561 w 5211111"/>
                <a:gd name="connsiteY17" fmla="*/ 2400300 h 3115719"/>
                <a:gd name="connsiteX18" fmla="*/ 4668036 w 5211111"/>
                <a:gd name="connsiteY18" fmla="*/ 2184400 h 3115719"/>
                <a:gd name="connsiteX19" fmla="*/ 4890286 w 5211111"/>
                <a:gd name="connsiteY19" fmla="*/ 2079625 h 3115719"/>
                <a:gd name="connsiteX20" fmla="*/ 5004586 w 5211111"/>
                <a:gd name="connsiteY20" fmla="*/ 1847850 h 3115719"/>
                <a:gd name="connsiteX21" fmla="*/ 5137936 w 5211111"/>
                <a:gd name="connsiteY21" fmla="*/ 1720850 h 3115719"/>
                <a:gd name="connsiteX22" fmla="*/ 5141111 w 5211111"/>
                <a:gd name="connsiteY22" fmla="*/ 1492250 h 3115719"/>
                <a:gd name="connsiteX23" fmla="*/ 5210961 w 5211111"/>
                <a:gd name="connsiteY23" fmla="*/ 1270000 h 3115719"/>
                <a:gd name="connsiteX24" fmla="*/ 5156986 w 5211111"/>
                <a:gd name="connsiteY24" fmla="*/ 1089025 h 3115719"/>
                <a:gd name="connsiteX25" fmla="*/ 4968867 w 5211111"/>
                <a:gd name="connsiteY25" fmla="*/ 930274 h 3115719"/>
                <a:gd name="connsiteX0" fmla="*/ 743966 w 5243091"/>
                <a:gd name="connsiteY0" fmla="*/ 0 h 3115719"/>
                <a:gd name="connsiteX1" fmla="*/ 45467 w 5243091"/>
                <a:gd name="connsiteY1" fmla="*/ 2047876 h 3115719"/>
                <a:gd name="connsiteX2" fmla="*/ 74041 w 5243091"/>
                <a:gd name="connsiteY2" fmla="*/ 2466975 h 3115719"/>
                <a:gd name="connsiteX3" fmla="*/ 121666 w 5243091"/>
                <a:gd name="connsiteY3" fmla="*/ 2647950 h 3115719"/>
                <a:gd name="connsiteX4" fmla="*/ 283591 w 5243091"/>
                <a:gd name="connsiteY4" fmla="*/ 2720975 h 3115719"/>
                <a:gd name="connsiteX5" fmla="*/ 442341 w 5243091"/>
                <a:gd name="connsiteY5" fmla="*/ 2803525 h 3115719"/>
                <a:gd name="connsiteX6" fmla="*/ 699516 w 5243091"/>
                <a:gd name="connsiteY6" fmla="*/ 3022600 h 3115719"/>
                <a:gd name="connsiteX7" fmla="*/ 1067816 w 5243091"/>
                <a:gd name="connsiteY7" fmla="*/ 3019425 h 3115719"/>
                <a:gd name="connsiteX8" fmla="*/ 1318641 w 5243091"/>
                <a:gd name="connsiteY8" fmla="*/ 3105150 h 3115719"/>
                <a:gd name="connsiteX9" fmla="*/ 1690116 w 5243091"/>
                <a:gd name="connsiteY9" fmla="*/ 3063875 h 3115719"/>
                <a:gd name="connsiteX10" fmla="*/ 2020316 w 5243091"/>
                <a:gd name="connsiteY10" fmla="*/ 3114675 h 3115719"/>
                <a:gd name="connsiteX11" fmla="*/ 2426716 w 5243091"/>
                <a:gd name="connsiteY11" fmla="*/ 3006725 h 3115719"/>
                <a:gd name="connsiteX12" fmla="*/ 2769616 w 5243091"/>
                <a:gd name="connsiteY12" fmla="*/ 3082925 h 3115719"/>
                <a:gd name="connsiteX13" fmla="*/ 3109341 w 5243091"/>
                <a:gd name="connsiteY13" fmla="*/ 2974975 h 3115719"/>
                <a:gd name="connsiteX14" fmla="*/ 3433191 w 5243091"/>
                <a:gd name="connsiteY14" fmla="*/ 2943225 h 3115719"/>
                <a:gd name="connsiteX15" fmla="*/ 3718941 w 5243091"/>
                <a:gd name="connsiteY15" fmla="*/ 2765425 h 3115719"/>
                <a:gd name="connsiteX16" fmla="*/ 4036441 w 5243091"/>
                <a:gd name="connsiteY16" fmla="*/ 2717800 h 3115719"/>
                <a:gd name="connsiteX17" fmla="*/ 4293616 w 5243091"/>
                <a:gd name="connsiteY17" fmla="*/ 2511425 h 3115719"/>
                <a:gd name="connsiteX18" fmla="*/ 4582541 w 5243091"/>
                <a:gd name="connsiteY18" fmla="*/ 2400300 h 3115719"/>
                <a:gd name="connsiteX19" fmla="*/ 4700016 w 5243091"/>
                <a:gd name="connsiteY19" fmla="*/ 2184400 h 3115719"/>
                <a:gd name="connsiteX20" fmla="*/ 4922266 w 5243091"/>
                <a:gd name="connsiteY20" fmla="*/ 2079625 h 3115719"/>
                <a:gd name="connsiteX21" fmla="*/ 5036566 w 5243091"/>
                <a:gd name="connsiteY21" fmla="*/ 1847850 h 3115719"/>
                <a:gd name="connsiteX22" fmla="*/ 5169916 w 5243091"/>
                <a:gd name="connsiteY22" fmla="*/ 1720850 h 3115719"/>
                <a:gd name="connsiteX23" fmla="*/ 5173091 w 5243091"/>
                <a:gd name="connsiteY23" fmla="*/ 1492250 h 3115719"/>
                <a:gd name="connsiteX24" fmla="*/ 5242941 w 5243091"/>
                <a:gd name="connsiteY24" fmla="*/ 1270000 h 3115719"/>
                <a:gd name="connsiteX25" fmla="*/ 5188966 w 5243091"/>
                <a:gd name="connsiteY25" fmla="*/ 1089025 h 3115719"/>
                <a:gd name="connsiteX26" fmla="*/ 5000847 w 5243091"/>
                <a:gd name="connsiteY26" fmla="*/ 930274 h 3115719"/>
                <a:gd name="connsiteX0" fmla="*/ 671135 w 5170260"/>
                <a:gd name="connsiteY0" fmla="*/ 0 h 3115719"/>
                <a:gd name="connsiteX1" fmla="*/ 86936 w 5170260"/>
                <a:gd name="connsiteY1" fmla="*/ 2111376 h 3115719"/>
                <a:gd name="connsiteX2" fmla="*/ 1210 w 5170260"/>
                <a:gd name="connsiteY2" fmla="*/ 2466975 h 3115719"/>
                <a:gd name="connsiteX3" fmla="*/ 48835 w 5170260"/>
                <a:gd name="connsiteY3" fmla="*/ 2647950 h 3115719"/>
                <a:gd name="connsiteX4" fmla="*/ 210760 w 5170260"/>
                <a:gd name="connsiteY4" fmla="*/ 2720975 h 3115719"/>
                <a:gd name="connsiteX5" fmla="*/ 369510 w 5170260"/>
                <a:gd name="connsiteY5" fmla="*/ 2803525 h 3115719"/>
                <a:gd name="connsiteX6" fmla="*/ 626685 w 5170260"/>
                <a:gd name="connsiteY6" fmla="*/ 3022600 h 3115719"/>
                <a:gd name="connsiteX7" fmla="*/ 994985 w 5170260"/>
                <a:gd name="connsiteY7" fmla="*/ 3019425 h 3115719"/>
                <a:gd name="connsiteX8" fmla="*/ 1245810 w 5170260"/>
                <a:gd name="connsiteY8" fmla="*/ 3105150 h 3115719"/>
                <a:gd name="connsiteX9" fmla="*/ 1617285 w 5170260"/>
                <a:gd name="connsiteY9" fmla="*/ 3063875 h 3115719"/>
                <a:gd name="connsiteX10" fmla="*/ 1947485 w 5170260"/>
                <a:gd name="connsiteY10" fmla="*/ 3114675 h 3115719"/>
                <a:gd name="connsiteX11" fmla="*/ 2353885 w 5170260"/>
                <a:gd name="connsiteY11" fmla="*/ 3006725 h 3115719"/>
                <a:gd name="connsiteX12" fmla="*/ 2696785 w 5170260"/>
                <a:gd name="connsiteY12" fmla="*/ 3082925 h 3115719"/>
                <a:gd name="connsiteX13" fmla="*/ 3036510 w 5170260"/>
                <a:gd name="connsiteY13" fmla="*/ 2974975 h 3115719"/>
                <a:gd name="connsiteX14" fmla="*/ 3360360 w 5170260"/>
                <a:gd name="connsiteY14" fmla="*/ 2943225 h 3115719"/>
                <a:gd name="connsiteX15" fmla="*/ 3646110 w 5170260"/>
                <a:gd name="connsiteY15" fmla="*/ 2765425 h 3115719"/>
                <a:gd name="connsiteX16" fmla="*/ 3963610 w 5170260"/>
                <a:gd name="connsiteY16" fmla="*/ 2717800 h 3115719"/>
                <a:gd name="connsiteX17" fmla="*/ 4220785 w 5170260"/>
                <a:gd name="connsiteY17" fmla="*/ 2511425 h 3115719"/>
                <a:gd name="connsiteX18" fmla="*/ 4509710 w 5170260"/>
                <a:gd name="connsiteY18" fmla="*/ 2400300 h 3115719"/>
                <a:gd name="connsiteX19" fmla="*/ 4627185 w 5170260"/>
                <a:gd name="connsiteY19" fmla="*/ 2184400 h 3115719"/>
                <a:gd name="connsiteX20" fmla="*/ 4849435 w 5170260"/>
                <a:gd name="connsiteY20" fmla="*/ 2079625 h 3115719"/>
                <a:gd name="connsiteX21" fmla="*/ 4963735 w 5170260"/>
                <a:gd name="connsiteY21" fmla="*/ 1847850 h 3115719"/>
                <a:gd name="connsiteX22" fmla="*/ 5097085 w 5170260"/>
                <a:gd name="connsiteY22" fmla="*/ 1720850 h 3115719"/>
                <a:gd name="connsiteX23" fmla="*/ 5100260 w 5170260"/>
                <a:gd name="connsiteY23" fmla="*/ 1492250 h 3115719"/>
                <a:gd name="connsiteX24" fmla="*/ 5170110 w 5170260"/>
                <a:gd name="connsiteY24" fmla="*/ 1270000 h 3115719"/>
                <a:gd name="connsiteX25" fmla="*/ 5116135 w 5170260"/>
                <a:gd name="connsiteY25" fmla="*/ 1089025 h 3115719"/>
                <a:gd name="connsiteX26" fmla="*/ 4928016 w 5170260"/>
                <a:gd name="connsiteY26" fmla="*/ 930274 h 3115719"/>
                <a:gd name="connsiteX0" fmla="*/ 671135 w 5170260"/>
                <a:gd name="connsiteY0" fmla="*/ 0 h 3115719"/>
                <a:gd name="connsiteX1" fmla="*/ 150435 w 5170260"/>
                <a:gd name="connsiteY1" fmla="*/ 1187451 h 3115719"/>
                <a:gd name="connsiteX2" fmla="*/ 86936 w 5170260"/>
                <a:gd name="connsiteY2" fmla="*/ 2111376 h 3115719"/>
                <a:gd name="connsiteX3" fmla="*/ 1210 w 5170260"/>
                <a:gd name="connsiteY3" fmla="*/ 2466975 h 3115719"/>
                <a:gd name="connsiteX4" fmla="*/ 48835 w 5170260"/>
                <a:gd name="connsiteY4" fmla="*/ 2647950 h 3115719"/>
                <a:gd name="connsiteX5" fmla="*/ 210760 w 5170260"/>
                <a:gd name="connsiteY5" fmla="*/ 2720975 h 3115719"/>
                <a:gd name="connsiteX6" fmla="*/ 369510 w 5170260"/>
                <a:gd name="connsiteY6" fmla="*/ 2803525 h 3115719"/>
                <a:gd name="connsiteX7" fmla="*/ 626685 w 5170260"/>
                <a:gd name="connsiteY7" fmla="*/ 3022600 h 3115719"/>
                <a:gd name="connsiteX8" fmla="*/ 994985 w 5170260"/>
                <a:gd name="connsiteY8" fmla="*/ 3019425 h 3115719"/>
                <a:gd name="connsiteX9" fmla="*/ 1245810 w 5170260"/>
                <a:gd name="connsiteY9" fmla="*/ 3105150 h 3115719"/>
                <a:gd name="connsiteX10" fmla="*/ 1617285 w 5170260"/>
                <a:gd name="connsiteY10" fmla="*/ 3063875 h 3115719"/>
                <a:gd name="connsiteX11" fmla="*/ 1947485 w 5170260"/>
                <a:gd name="connsiteY11" fmla="*/ 3114675 h 3115719"/>
                <a:gd name="connsiteX12" fmla="*/ 2353885 w 5170260"/>
                <a:gd name="connsiteY12" fmla="*/ 3006725 h 3115719"/>
                <a:gd name="connsiteX13" fmla="*/ 2696785 w 5170260"/>
                <a:gd name="connsiteY13" fmla="*/ 3082925 h 3115719"/>
                <a:gd name="connsiteX14" fmla="*/ 3036510 w 5170260"/>
                <a:gd name="connsiteY14" fmla="*/ 2974975 h 3115719"/>
                <a:gd name="connsiteX15" fmla="*/ 3360360 w 5170260"/>
                <a:gd name="connsiteY15" fmla="*/ 2943225 h 3115719"/>
                <a:gd name="connsiteX16" fmla="*/ 3646110 w 5170260"/>
                <a:gd name="connsiteY16" fmla="*/ 2765425 h 3115719"/>
                <a:gd name="connsiteX17" fmla="*/ 3963610 w 5170260"/>
                <a:gd name="connsiteY17" fmla="*/ 2717800 h 3115719"/>
                <a:gd name="connsiteX18" fmla="*/ 4220785 w 5170260"/>
                <a:gd name="connsiteY18" fmla="*/ 2511425 h 3115719"/>
                <a:gd name="connsiteX19" fmla="*/ 4509710 w 5170260"/>
                <a:gd name="connsiteY19" fmla="*/ 2400300 h 3115719"/>
                <a:gd name="connsiteX20" fmla="*/ 4627185 w 5170260"/>
                <a:gd name="connsiteY20" fmla="*/ 2184400 h 3115719"/>
                <a:gd name="connsiteX21" fmla="*/ 4849435 w 5170260"/>
                <a:gd name="connsiteY21" fmla="*/ 2079625 h 3115719"/>
                <a:gd name="connsiteX22" fmla="*/ 4963735 w 5170260"/>
                <a:gd name="connsiteY22" fmla="*/ 1847850 h 3115719"/>
                <a:gd name="connsiteX23" fmla="*/ 5097085 w 5170260"/>
                <a:gd name="connsiteY23" fmla="*/ 1720850 h 3115719"/>
                <a:gd name="connsiteX24" fmla="*/ 5100260 w 5170260"/>
                <a:gd name="connsiteY24" fmla="*/ 1492250 h 3115719"/>
                <a:gd name="connsiteX25" fmla="*/ 5170110 w 5170260"/>
                <a:gd name="connsiteY25" fmla="*/ 1270000 h 3115719"/>
                <a:gd name="connsiteX26" fmla="*/ 5116135 w 5170260"/>
                <a:gd name="connsiteY26" fmla="*/ 1089025 h 3115719"/>
                <a:gd name="connsiteX27" fmla="*/ 4928016 w 5170260"/>
                <a:gd name="connsiteY27" fmla="*/ 930274 h 3115719"/>
                <a:gd name="connsiteX0" fmla="*/ 671135 w 5170260"/>
                <a:gd name="connsiteY0" fmla="*/ 0 h 3115719"/>
                <a:gd name="connsiteX1" fmla="*/ 315535 w 5170260"/>
                <a:gd name="connsiteY1" fmla="*/ 1330326 h 3115719"/>
                <a:gd name="connsiteX2" fmla="*/ 86936 w 5170260"/>
                <a:gd name="connsiteY2" fmla="*/ 2111376 h 3115719"/>
                <a:gd name="connsiteX3" fmla="*/ 1210 w 5170260"/>
                <a:gd name="connsiteY3" fmla="*/ 2466975 h 3115719"/>
                <a:gd name="connsiteX4" fmla="*/ 48835 w 5170260"/>
                <a:gd name="connsiteY4" fmla="*/ 2647950 h 3115719"/>
                <a:gd name="connsiteX5" fmla="*/ 210760 w 5170260"/>
                <a:gd name="connsiteY5" fmla="*/ 2720975 h 3115719"/>
                <a:gd name="connsiteX6" fmla="*/ 369510 w 5170260"/>
                <a:gd name="connsiteY6" fmla="*/ 2803525 h 3115719"/>
                <a:gd name="connsiteX7" fmla="*/ 626685 w 5170260"/>
                <a:gd name="connsiteY7" fmla="*/ 3022600 h 3115719"/>
                <a:gd name="connsiteX8" fmla="*/ 994985 w 5170260"/>
                <a:gd name="connsiteY8" fmla="*/ 3019425 h 3115719"/>
                <a:gd name="connsiteX9" fmla="*/ 1245810 w 5170260"/>
                <a:gd name="connsiteY9" fmla="*/ 3105150 h 3115719"/>
                <a:gd name="connsiteX10" fmla="*/ 1617285 w 5170260"/>
                <a:gd name="connsiteY10" fmla="*/ 3063875 h 3115719"/>
                <a:gd name="connsiteX11" fmla="*/ 1947485 w 5170260"/>
                <a:gd name="connsiteY11" fmla="*/ 3114675 h 3115719"/>
                <a:gd name="connsiteX12" fmla="*/ 2353885 w 5170260"/>
                <a:gd name="connsiteY12" fmla="*/ 3006725 h 3115719"/>
                <a:gd name="connsiteX13" fmla="*/ 2696785 w 5170260"/>
                <a:gd name="connsiteY13" fmla="*/ 3082925 h 3115719"/>
                <a:gd name="connsiteX14" fmla="*/ 3036510 w 5170260"/>
                <a:gd name="connsiteY14" fmla="*/ 2974975 h 3115719"/>
                <a:gd name="connsiteX15" fmla="*/ 3360360 w 5170260"/>
                <a:gd name="connsiteY15" fmla="*/ 2943225 h 3115719"/>
                <a:gd name="connsiteX16" fmla="*/ 3646110 w 5170260"/>
                <a:gd name="connsiteY16" fmla="*/ 2765425 h 3115719"/>
                <a:gd name="connsiteX17" fmla="*/ 3963610 w 5170260"/>
                <a:gd name="connsiteY17" fmla="*/ 2717800 h 3115719"/>
                <a:gd name="connsiteX18" fmla="*/ 4220785 w 5170260"/>
                <a:gd name="connsiteY18" fmla="*/ 2511425 h 3115719"/>
                <a:gd name="connsiteX19" fmla="*/ 4509710 w 5170260"/>
                <a:gd name="connsiteY19" fmla="*/ 2400300 h 3115719"/>
                <a:gd name="connsiteX20" fmla="*/ 4627185 w 5170260"/>
                <a:gd name="connsiteY20" fmla="*/ 2184400 h 3115719"/>
                <a:gd name="connsiteX21" fmla="*/ 4849435 w 5170260"/>
                <a:gd name="connsiteY21" fmla="*/ 2079625 h 3115719"/>
                <a:gd name="connsiteX22" fmla="*/ 4963735 w 5170260"/>
                <a:gd name="connsiteY22" fmla="*/ 1847850 h 3115719"/>
                <a:gd name="connsiteX23" fmla="*/ 5097085 w 5170260"/>
                <a:gd name="connsiteY23" fmla="*/ 1720850 h 3115719"/>
                <a:gd name="connsiteX24" fmla="*/ 5100260 w 5170260"/>
                <a:gd name="connsiteY24" fmla="*/ 1492250 h 3115719"/>
                <a:gd name="connsiteX25" fmla="*/ 5170110 w 5170260"/>
                <a:gd name="connsiteY25" fmla="*/ 1270000 h 3115719"/>
                <a:gd name="connsiteX26" fmla="*/ 5116135 w 5170260"/>
                <a:gd name="connsiteY26" fmla="*/ 1089025 h 3115719"/>
                <a:gd name="connsiteX27" fmla="*/ 4928016 w 5170260"/>
                <a:gd name="connsiteY27" fmla="*/ 930274 h 3115719"/>
                <a:gd name="connsiteX0" fmla="*/ 4179510 w 5170260"/>
                <a:gd name="connsiteY0" fmla="*/ 0 h 2988719"/>
                <a:gd name="connsiteX1" fmla="*/ 315535 w 5170260"/>
                <a:gd name="connsiteY1" fmla="*/ 1203326 h 2988719"/>
                <a:gd name="connsiteX2" fmla="*/ 86936 w 5170260"/>
                <a:gd name="connsiteY2" fmla="*/ 1984376 h 2988719"/>
                <a:gd name="connsiteX3" fmla="*/ 1210 w 5170260"/>
                <a:gd name="connsiteY3" fmla="*/ 2339975 h 2988719"/>
                <a:gd name="connsiteX4" fmla="*/ 48835 w 5170260"/>
                <a:gd name="connsiteY4" fmla="*/ 2520950 h 2988719"/>
                <a:gd name="connsiteX5" fmla="*/ 210760 w 5170260"/>
                <a:gd name="connsiteY5" fmla="*/ 2593975 h 2988719"/>
                <a:gd name="connsiteX6" fmla="*/ 369510 w 5170260"/>
                <a:gd name="connsiteY6" fmla="*/ 2676525 h 2988719"/>
                <a:gd name="connsiteX7" fmla="*/ 626685 w 5170260"/>
                <a:gd name="connsiteY7" fmla="*/ 2895600 h 2988719"/>
                <a:gd name="connsiteX8" fmla="*/ 994985 w 5170260"/>
                <a:gd name="connsiteY8" fmla="*/ 2892425 h 2988719"/>
                <a:gd name="connsiteX9" fmla="*/ 1245810 w 5170260"/>
                <a:gd name="connsiteY9" fmla="*/ 2978150 h 2988719"/>
                <a:gd name="connsiteX10" fmla="*/ 1617285 w 5170260"/>
                <a:gd name="connsiteY10" fmla="*/ 2936875 h 2988719"/>
                <a:gd name="connsiteX11" fmla="*/ 1947485 w 5170260"/>
                <a:gd name="connsiteY11" fmla="*/ 2987675 h 2988719"/>
                <a:gd name="connsiteX12" fmla="*/ 2353885 w 5170260"/>
                <a:gd name="connsiteY12" fmla="*/ 2879725 h 2988719"/>
                <a:gd name="connsiteX13" fmla="*/ 2696785 w 5170260"/>
                <a:gd name="connsiteY13" fmla="*/ 2955925 h 2988719"/>
                <a:gd name="connsiteX14" fmla="*/ 3036510 w 5170260"/>
                <a:gd name="connsiteY14" fmla="*/ 2847975 h 2988719"/>
                <a:gd name="connsiteX15" fmla="*/ 3360360 w 5170260"/>
                <a:gd name="connsiteY15" fmla="*/ 2816225 h 2988719"/>
                <a:gd name="connsiteX16" fmla="*/ 3646110 w 5170260"/>
                <a:gd name="connsiteY16" fmla="*/ 2638425 h 2988719"/>
                <a:gd name="connsiteX17" fmla="*/ 3963610 w 5170260"/>
                <a:gd name="connsiteY17" fmla="*/ 2590800 h 2988719"/>
                <a:gd name="connsiteX18" fmla="*/ 4220785 w 5170260"/>
                <a:gd name="connsiteY18" fmla="*/ 2384425 h 2988719"/>
                <a:gd name="connsiteX19" fmla="*/ 4509710 w 5170260"/>
                <a:gd name="connsiteY19" fmla="*/ 2273300 h 2988719"/>
                <a:gd name="connsiteX20" fmla="*/ 4627185 w 5170260"/>
                <a:gd name="connsiteY20" fmla="*/ 2057400 h 2988719"/>
                <a:gd name="connsiteX21" fmla="*/ 4849435 w 5170260"/>
                <a:gd name="connsiteY21" fmla="*/ 1952625 h 2988719"/>
                <a:gd name="connsiteX22" fmla="*/ 4963735 w 5170260"/>
                <a:gd name="connsiteY22" fmla="*/ 1720850 h 2988719"/>
                <a:gd name="connsiteX23" fmla="*/ 5097085 w 5170260"/>
                <a:gd name="connsiteY23" fmla="*/ 1593850 h 2988719"/>
                <a:gd name="connsiteX24" fmla="*/ 5100260 w 5170260"/>
                <a:gd name="connsiteY24" fmla="*/ 1365250 h 2988719"/>
                <a:gd name="connsiteX25" fmla="*/ 5170110 w 5170260"/>
                <a:gd name="connsiteY25" fmla="*/ 1143000 h 2988719"/>
                <a:gd name="connsiteX26" fmla="*/ 5116135 w 5170260"/>
                <a:gd name="connsiteY26" fmla="*/ 962025 h 2988719"/>
                <a:gd name="connsiteX27" fmla="*/ 4928016 w 5170260"/>
                <a:gd name="connsiteY27" fmla="*/ 803274 h 2988719"/>
                <a:gd name="connsiteX0" fmla="*/ 4179510 w 5170260"/>
                <a:gd name="connsiteY0" fmla="*/ 30393 h 3019112"/>
                <a:gd name="connsiteX1" fmla="*/ 1118810 w 5170260"/>
                <a:gd name="connsiteY1" fmla="*/ 71669 h 3019112"/>
                <a:gd name="connsiteX2" fmla="*/ 315535 w 5170260"/>
                <a:gd name="connsiteY2" fmla="*/ 1233719 h 3019112"/>
                <a:gd name="connsiteX3" fmla="*/ 86936 w 5170260"/>
                <a:gd name="connsiteY3" fmla="*/ 2014769 h 3019112"/>
                <a:gd name="connsiteX4" fmla="*/ 1210 w 5170260"/>
                <a:gd name="connsiteY4" fmla="*/ 2370368 h 3019112"/>
                <a:gd name="connsiteX5" fmla="*/ 48835 w 5170260"/>
                <a:gd name="connsiteY5" fmla="*/ 2551343 h 3019112"/>
                <a:gd name="connsiteX6" fmla="*/ 210760 w 5170260"/>
                <a:gd name="connsiteY6" fmla="*/ 2624368 h 3019112"/>
                <a:gd name="connsiteX7" fmla="*/ 369510 w 5170260"/>
                <a:gd name="connsiteY7" fmla="*/ 2706918 h 3019112"/>
                <a:gd name="connsiteX8" fmla="*/ 626685 w 5170260"/>
                <a:gd name="connsiteY8" fmla="*/ 2925993 h 3019112"/>
                <a:gd name="connsiteX9" fmla="*/ 994985 w 5170260"/>
                <a:gd name="connsiteY9" fmla="*/ 2922818 h 3019112"/>
                <a:gd name="connsiteX10" fmla="*/ 1245810 w 5170260"/>
                <a:gd name="connsiteY10" fmla="*/ 3008543 h 3019112"/>
                <a:gd name="connsiteX11" fmla="*/ 1617285 w 5170260"/>
                <a:gd name="connsiteY11" fmla="*/ 2967268 h 3019112"/>
                <a:gd name="connsiteX12" fmla="*/ 1947485 w 5170260"/>
                <a:gd name="connsiteY12" fmla="*/ 3018068 h 3019112"/>
                <a:gd name="connsiteX13" fmla="*/ 2353885 w 5170260"/>
                <a:gd name="connsiteY13" fmla="*/ 2910118 h 3019112"/>
                <a:gd name="connsiteX14" fmla="*/ 2696785 w 5170260"/>
                <a:gd name="connsiteY14" fmla="*/ 2986318 h 3019112"/>
                <a:gd name="connsiteX15" fmla="*/ 3036510 w 5170260"/>
                <a:gd name="connsiteY15" fmla="*/ 2878368 h 3019112"/>
                <a:gd name="connsiteX16" fmla="*/ 3360360 w 5170260"/>
                <a:gd name="connsiteY16" fmla="*/ 2846618 h 3019112"/>
                <a:gd name="connsiteX17" fmla="*/ 3646110 w 5170260"/>
                <a:gd name="connsiteY17" fmla="*/ 2668818 h 3019112"/>
                <a:gd name="connsiteX18" fmla="*/ 3963610 w 5170260"/>
                <a:gd name="connsiteY18" fmla="*/ 2621193 h 3019112"/>
                <a:gd name="connsiteX19" fmla="*/ 4220785 w 5170260"/>
                <a:gd name="connsiteY19" fmla="*/ 2414818 h 3019112"/>
                <a:gd name="connsiteX20" fmla="*/ 4509710 w 5170260"/>
                <a:gd name="connsiteY20" fmla="*/ 2303693 h 3019112"/>
                <a:gd name="connsiteX21" fmla="*/ 4627185 w 5170260"/>
                <a:gd name="connsiteY21" fmla="*/ 2087793 h 3019112"/>
                <a:gd name="connsiteX22" fmla="*/ 4849435 w 5170260"/>
                <a:gd name="connsiteY22" fmla="*/ 1983018 h 3019112"/>
                <a:gd name="connsiteX23" fmla="*/ 4963735 w 5170260"/>
                <a:gd name="connsiteY23" fmla="*/ 1751243 h 3019112"/>
                <a:gd name="connsiteX24" fmla="*/ 5097085 w 5170260"/>
                <a:gd name="connsiteY24" fmla="*/ 1624243 h 3019112"/>
                <a:gd name="connsiteX25" fmla="*/ 5100260 w 5170260"/>
                <a:gd name="connsiteY25" fmla="*/ 1395643 h 3019112"/>
                <a:gd name="connsiteX26" fmla="*/ 5170110 w 5170260"/>
                <a:gd name="connsiteY26" fmla="*/ 1173393 h 3019112"/>
                <a:gd name="connsiteX27" fmla="*/ 5116135 w 5170260"/>
                <a:gd name="connsiteY27" fmla="*/ 992418 h 3019112"/>
                <a:gd name="connsiteX28" fmla="*/ 4928016 w 5170260"/>
                <a:gd name="connsiteY28" fmla="*/ 833667 h 3019112"/>
                <a:gd name="connsiteX0" fmla="*/ 4179510 w 5170260"/>
                <a:gd name="connsiteY0" fmla="*/ 67632 h 3056351"/>
                <a:gd name="connsiteX1" fmla="*/ 2426910 w 5170260"/>
                <a:gd name="connsiteY1" fmla="*/ 45408 h 3056351"/>
                <a:gd name="connsiteX2" fmla="*/ 1118810 w 5170260"/>
                <a:gd name="connsiteY2" fmla="*/ 108908 h 3056351"/>
                <a:gd name="connsiteX3" fmla="*/ 315535 w 5170260"/>
                <a:gd name="connsiteY3" fmla="*/ 1270958 h 3056351"/>
                <a:gd name="connsiteX4" fmla="*/ 86936 w 5170260"/>
                <a:gd name="connsiteY4" fmla="*/ 2052008 h 3056351"/>
                <a:gd name="connsiteX5" fmla="*/ 1210 w 5170260"/>
                <a:gd name="connsiteY5" fmla="*/ 2407607 h 3056351"/>
                <a:gd name="connsiteX6" fmla="*/ 48835 w 5170260"/>
                <a:gd name="connsiteY6" fmla="*/ 2588582 h 3056351"/>
                <a:gd name="connsiteX7" fmla="*/ 210760 w 5170260"/>
                <a:gd name="connsiteY7" fmla="*/ 2661607 h 3056351"/>
                <a:gd name="connsiteX8" fmla="*/ 369510 w 5170260"/>
                <a:gd name="connsiteY8" fmla="*/ 2744157 h 3056351"/>
                <a:gd name="connsiteX9" fmla="*/ 626685 w 5170260"/>
                <a:gd name="connsiteY9" fmla="*/ 2963232 h 3056351"/>
                <a:gd name="connsiteX10" fmla="*/ 994985 w 5170260"/>
                <a:gd name="connsiteY10" fmla="*/ 2960057 h 3056351"/>
                <a:gd name="connsiteX11" fmla="*/ 1245810 w 5170260"/>
                <a:gd name="connsiteY11" fmla="*/ 3045782 h 3056351"/>
                <a:gd name="connsiteX12" fmla="*/ 1617285 w 5170260"/>
                <a:gd name="connsiteY12" fmla="*/ 3004507 h 3056351"/>
                <a:gd name="connsiteX13" fmla="*/ 1947485 w 5170260"/>
                <a:gd name="connsiteY13" fmla="*/ 3055307 h 3056351"/>
                <a:gd name="connsiteX14" fmla="*/ 2353885 w 5170260"/>
                <a:gd name="connsiteY14" fmla="*/ 2947357 h 3056351"/>
                <a:gd name="connsiteX15" fmla="*/ 2696785 w 5170260"/>
                <a:gd name="connsiteY15" fmla="*/ 3023557 h 3056351"/>
                <a:gd name="connsiteX16" fmla="*/ 3036510 w 5170260"/>
                <a:gd name="connsiteY16" fmla="*/ 2915607 h 3056351"/>
                <a:gd name="connsiteX17" fmla="*/ 3360360 w 5170260"/>
                <a:gd name="connsiteY17" fmla="*/ 2883857 h 3056351"/>
                <a:gd name="connsiteX18" fmla="*/ 3646110 w 5170260"/>
                <a:gd name="connsiteY18" fmla="*/ 2706057 h 3056351"/>
                <a:gd name="connsiteX19" fmla="*/ 3963610 w 5170260"/>
                <a:gd name="connsiteY19" fmla="*/ 2658432 h 3056351"/>
                <a:gd name="connsiteX20" fmla="*/ 4220785 w 5170260"/>
                <a:gd name="connsiteY20" fmla="*/ 2452057 h 3056351"/>
                <a:gd name="connsiteX21" fmla="*/ 4509710 w 5170260"/>
                <a:gd name="connsiteY21" fmla="*/ 2340932 h 3056351"/>
                <a:gd name="connsiteX22" fmla="*/ 4627185 w 5170260"/>
                <a:gd name="connsiteY22" fmla="*/ 2125032 h 3056351"/>
                <a:gd name="connsiteX23" fmla="*/ 4849435 w 5170260"/>
                <a:gd name="connsiteY23" fmla="*/ 2020257 h 3056351"/>
                <a:gd name="connsiteX24" fmla="*/ 4963735 w 5170260"/>
                <a:gd name="connsiteY24" fmla="*/ 1788482 h 3056351"/>
                <a:gd name="connsiteX25" fmla="*/ 5097085 w 5170260"/>
                <a:gd name="connsiteY25" fmla="*/ 1661482 h 3056351"/>
                <a:gd name="connsiteX26" fmla="*/ 5100260 w 5170260"/>
                <a:gd name="connsiteY26" fmla="*/ 1432882 h 3056351"/>
                <a:gd name="connsiteX27" fmla="*/ 5170110 w 5170260"/>
                <a:gd name="connsiteY27" fmla="*/ 1210632 h 3056351"/>
                <a:gd name="connsiteX28" fmla="*/ 5116135 w 5170260"/>
                <a:gd name="connsiteY28" fmla="*/ 1029657 h 3056351"/>
                <a:gd name="connsiteX29" fmla="*/ 4928016 w 5170260"/>
                <a:gd name="connsiteY29" fmla="*/ 870906 h 3056351"/>
                <a:gd name="connsiteX0" fmla="*/ 4179510 w 5170260"/>
                <a:gd name="connsiteY0" fmla="*/ 66529 h 3055248"/>
                <a:gd name="connsiteX1" fmla="*/ 3528635 w 5170260"/>
                <a:gd name="connsiteY1" fmla="*/ 253856 h 3055248"/>
                <a:gd name="connsiteX2" fmla="*/ 2426910 w 5170260"/>
                <a:gd name="connsiteY2" fmla="*/ 44305 h 3055248"/>
                <a:gd name="connsiteX3" fmla="*/ 1118810 w 5170260"/>
                <a:gd name="connsiteY3" fmla="*/ 107805 h 3055248"/>
                <a:gd name="connsiteX4" fmla="*/ 315535 w 5170260"/>
                <a:gd name="connsiteY4" fmla="*/ 1269855 h 3055248"/>
                <a:gd name="connsiteX5" fmla="*/ 86936 w 5170260"/>
                <a:gd name="connsiteY5" fmla="*/ 2050905 h 3055248"/>
                <a:gd name="connsiteX6" fmla="*/ 1210 w 5170260"/>
                <a:gd name="connsiteY6" fmla="*/ 2406504 h 3055248"/>
                <a:gd name="connsiteX7" fmla="*/ 48835 w 5170260"/>
                <a:gd name="connsiteY7" fmla="*/ 2587479 h 3055248"/>
                <a:gd name="connsiteX8" fmla="*/ 210760 w 5170260"/>
                <a:gd name="connsiteY8" fmla="*/ 2660504 h 3055248"/>
                <a:gd name="connsiteX9" fmla="*/ 369510 w 5170260"/>
                <a:gd name="connsiteY9" fmla="*/ 2743054 h 3055248"/>
                <a:gd name="connsiteX10" fmla="*/ 626685 w 5170260"/>
                <a:gd name="connsiteY10" fmla="*/ 2962129 h 3055248"/>
                <a:gd name="connsiteX11" fmla="*/ 994985 w 5170260"/>
                <a:gd name="connsiteY11" fmla="*/ 2958954 h 3055248"/>
                <a:gd name="connsiteX12" fmla="*/ 1245810 w 5170260"/>
                <a:gd name="connsiteY12" fmla="*/ 3044679 h 3055248"/>
                <a:gd name="connsiteX13" fmla="*/ 1617285 w 5170260"/>
                <a:gd name="connsiteY13" fmla="*/ 3003404 h 3055248"/>
                <a:gd name="connsiteX14" fmla="*/ 1947485 w 5170260"/>
                <a:gd name="connsiteY14" fmla="*/ 3054204 h 3055248"/>
                <a:gd name="connsiteX15" fmla="*/ 2353885 w 5170260"/>
                <a:gd name="connsiteY15" fmla="*/ 2946254 h 3055248"/>
                <a:gd name="connsiteX16" fmla="*/ 2696785 w 5170260"/>
                <a:gd name="connsiteY16" fmla="*/ 3022454 h 3055248"/>
                <a:gd name="connsiteX17" fmla="*/ 3036510 w 5170260"/>
                <a:gd name="connsiteY17" fmla="*/ 2914504 h 3055248"/>
                <a:gd name="connsiteX18" fmla="*/ 3360360 w 5170260"/>
                <a:gd name="connsiteY18" fmla="*/ 2882754 h 3055248"/>
                <a:gd name="connsiteX19" fmla="*/ 3646110 w 5170260"/>
                <a:gd name="connsiteY19" fmla="*/ 2704954 h 3055248"/>
                <a:gd name="connsiteX20" fmla="*/ 3963610 w 5170260"/>
                <a:gd name="connsiteY20" fmla="*/ 2657329 h 3055248"/>
                <a:gd name="connsiteX21" fmla="*/ 4220785 w 5170260"/>
                <a:gd name="connsiteY21" fmla="*/ 2450954 h 3055248"/>
                <a:gd name="connsiteX22" fmla="*/ 4509710 w 5170260"/>
                <a:gd name="connsiteY22" fmla="*/ 2339829 h 3055248"/>
                <a:gd name="connsiteX23" fmla="*/ 4627185 w 5170260"/>
                <a:gd name="connsiteY23" fmla="*/ 2123929 h 3055248"/>
                <a:gd name="connsiteX24" fmla="*/ 4849435 w 5170260"/>
                <a:gd name="connsiteY24" fmla="*/ 2019154 h 3055248"/>
                <a:gd name="connsiteX25" fmla="*/ 4963735 w 5170260"/>
                <a:gd name="connsiteY25" fmla="*/ 1787379 h 3055248"/>
                <a:gd name="connsiteX26" fmla="*/ 5097085 w 5170260"/>
                <a:gd name="connsiteY26" fmla="*/ 1660379 h 3055248"/>
                <a:gd name="connsiteX27" fmla="*/ 5100260 w 5170260"/>
                <a:gd name="connsiteY27" fmla="*/ 1431779 h 3055248"/>
                <a:gd name="connsiteX28" fmla="*/ 5170110 w 5170260"/>
                <a:gd name="connsiteY28" fmla="*/ 1209529 h 3055248"/>
                <a:gd name="connsiteX29" fmla="*/ 5116135 w 5170260"/>
                <a:gd name="connsiteY29" fmla="*/ 1028554 h 3055248"/>
                <a:gd name="connsiteX30" fmla="*/ 4928016 w 5170260"/>
                <a:gd name="connsiteY30" fmla="*/ 869803 h 3055248"/>
                <a:gd name="connsiteX0" fmla="*/ 4919285 w 5170260"/>
                <a:gd name="connsiteY0" fmla="*/ 876154 h 3055248"/>
                <a:gd name="connsiteX1" fmla="*/ 3528635 w 5170260"/>
                <a:gd name="connsiteY1" fmla="*/ 253856 h 3055248"/>
                <a:gd name="connsiteX2" fmla="*/ 2426910 w 5170260"/>
                <a:gd name="connsiteY2" fmla="*/ 44305 h 3055248"/>
                <a:gd name="connsiteX3" fmla="*/ 1118810 w 5170260"/>
                <a:gd name="connsiteY3" fmla="*/ 107805 h 3055248"/>
                <a:gd name="connsiteX4" fmla="*/ 315535 w 5170260"/>
                <a:gd name="connsiteY4" fmla="*/ 1269855 h 3055248"/>
                <a:gd name="connsiteX5" fmla="*/ 86936 w 5170260"/>
                <a:gd name="connsiteY5" fmla="*/ 2050905 h 3055248"/>
                <a:gd name="connsiteX6" fmla="*/ 1210 w 5170260"/>
                <a:gd name="connsiteY6" fmla="*/ 2406504 h 3055248"/>
                <a:gd name="connsiteX7" fmla="*/ 48835 w 5170260"/>
                <a:gd name="connsiteY7" fmla="*/ 2587479 h 3055248"/>
                <a:gd name="connsiteX8" fmla="*/ 210760 w 5170260"/>
                <a:gd name="connsiteY8" fmla="*/ 2660504 h 3055248"/>
                <a:gd name="connsiteX9" fmla="*/ 369510 w 5170260"/>
                <a:gd name="connsiteY9" fmla="*/ 2743054 h 3055248"/>
                <a:gd name="connsiteX10" fmla="*/ 626685 w 5170260"/>
                <a:gd name="connsiteY10" fmla="*/ 2962129 h 3055248"/>
                <a:gd name="connsiteX11" fmla="*/ 994985 w 5170260"/>
                <a:gd name="connsiteY11" fmla="*/ 2958954 h 3055248"/>
                <a:gd name="connsiteX12" fmla="*/ 1245810 w 5170260"/>
                <a:gd name="connsiteY12" fmla="*/ 3044679 h 3055248"/>
                <a:gd name="connsiteX13" fmla="*/ 1617285 w 5170260"/>
                <a:gd name="connsiteY13" fmla="*/ 3003404 h 3055248"/>
                <a:gd name="connsiteX14" fmla="*/ 1947485 w 5170260"/>
                <a:gd name="connsiteY14" fmla="*/ 3054204 h 3055248"/>
                <a:gd name="connsiteX15" fmla="*/ 2353885 w 5170260"/>
                <a:gd name="connsiteY15" fmla="*/ 2946254 h 3055248"/>
                <a:gd name="connsiteX16" fmla="*/ 2696785 w 5170260"/>
                <a:gd name="connsiteY16" fmla="*/ 3022454 h 3055248"/>
                <a:gd name="connsiteX17" fmla="*/ 3036510 w 5170260"/>
                <a:gd name="connsiteY17" fmla="*/ 2914504 h 3055248"/>
                <a:gd name="connsiteX18" fmla="*/ 3360360 w 5170260"/>
                <a:gd name="connsiteY18" fmla="*/ 2882754 h 3055248"/>
                <a:gd name="connsiteX19" fmla="*/ 3646110 w 5170260"/>
                <a:gd name="connsiteY19" fmla="*/ 2704954 h 3055248"/>
                <a:gd name="connsiteX20" fmla="*/ 3963610 w 5170260"/>
                <a:gd name="connsiteY20" fmla="*/ 2657329 h 3055248"/>
                <a:gd name="connsiteX21" fmla="*/ 4220785 w 5170260"/>
                <a:gd name="connsiteY21" fmla="*/ 2450954 h 3055248"/>
                <a:gd name="connsiteX22" fmla="*/ 4509710 w 5170260"/>
                <a:gd name="connsiteY22" fmla="*/ 2339829 h 3055248"/>
                <a:gd name="connsiteX23" fmla="*/ 4627185 w 5170260"/>
                <a:gd name="connsiteY23" fmla="*/ 2123929 h 3055248"/>
                <a:gd name="connsiteX24" fmla="*/ 4849435 w 5170260"/>
                <a:gd name="connsiteY24" fmla="*/ 2019154 h 3055248"/>
                <a:gd name="connsiteX25" fmla="*/ 4963735 w 5170260"/>
                <a:gd name="connsiteY25" fmla="*/ 1787379 h 3055248"/>
                <a:gd name="connsiteX26" fmla="*/ 5097085 w 5170260"/>
                <a:gd name="connsiteY26" fmla="*/ 1660379 h 3055248"/>
                <a:gd name="connsiteX27" fmla="*/ 5100260 w 5170260"/>
                <a:gd name="connsiteY27" fmla="*/ 1431779 h 3055248"/>
                <a:gd name="connsiteX28" fmla="*/ 5170110 w 5170260"/>
                <a:gd name="connsiteY28" fmla="*/ 1209529 h 3055248"/>
                <a:gd name="connsiteX29" fmla="*/ 5116135 w 5170260"/>
                <a:gd name="connsiteY29" fmla="*/ 1028554 h 3055248"/>
                <a:gd name="connsiteX30" fmla="*/ 4928016 w 5170260"/>
                <a:gd name="connsiteY30" fmla="*/ 869803 h 3055248"/>
                <a:gd name="connsiteX0" fmla="*/ 4919285 w 5170260"/>
                <a:gd name="connsiteY0" fmla="*/ 876154 h 3055248"/>
                <a:gd name="connsiteX1" fmla="*/ 4471610 w 5170260"/>
                <a:gd name="connsiteY1" fmla="*/ 606280 h 3055248"/>
                <a:gd name="connsiteX2" fmla="*/ 3528635 w 5170260"/>
                <a:gd name="connsiteY2" fmla="*/ 253856 h 3055248"/>
                <a:gd name="connsiteX3" fmla="*/ 2426910 w 5170260"/>
                <a:gd name="connsiteY3" fmla="*/ 44305 h 3055248"/>
                <a:gd name="connsiteX4" fmla="*/ 1118810 w 5170260"/>
                <a:gd name="connsiteY4" fmla="*/ 107805 h 3055248"/>
                <a:gd name="connsiteX5" fmla="*/ 315535 w 5170260"/>
                <a:gd name="connsiteY5" fmla="*/ 1269855 h 3055248"/>
                <a:gd name="connsiteX6" fmla="*/ 86936 w 5170260"/>
                <a:gd name="connsiteY6" fmla="*/ 2050905 h 3055248"/>
                <a:gd name="connsiteX7" fmla="*/ 1210 w 5170260"/>
                <a:gd name="connsiteY7" fmla="*/ 2406504 h 3055248"/>
                <a:gd name="connsiteX8" fmla="*/ 48835 w 5170260"/>
                <a:gd name="connsiteY8" fmla="*/ 2587479 h 3055248"/>
                <a:gd name="connsiteX9" fmla="*/ 210760 w 5170260"/>
                <a:gd name="connsiteY9" fmla="*/ 2660504 h 3055248"/>
                <a:gd name="connsiteX10" fmla="*/ 369510 w 5170260"/>
                <a:gd name="connsiteY10" fmla="*/ 2743054 h 3055248"/>
                <a:gd name="connsiteX11" fmla="*/ 626685 w 5170260"/>
                <a:gd name="connsiteY11" fmla="*/ 2962129 h 3055248"/>
                <a:gd name="connsiteX12" fmla="*/ 994985 w 5170260"/>
                <a:gd name="connsiteY12" fmla="*/ 2958954 h 3055248"/>
                <a:gd name="connsiteX13" fmla="*/ 1245810 w 5170260"/>
                <a:gd name="connsiteY13" fmla="*/ 3044679 h 3055248"/>
                <a:gd name="connsiteX14" fmla="*/ 1617285 w 5170260"/>
                <a:gd name="connsiteY14" fmla="*/ 3003404 h 3055248"/>
                <a:gd name="connsiteX15" fmla="*/ 1947485 w 5170260"/>
                <a:gd name="connsiteY15" fmla="*/ 3054204 h 3055248"/>
                <a:gd name="connsiteX16" fmla="*/ 2353885 w 5170260"/>
                <a:gd name="connsiteY16" fmla="*/ 2946254 h 3055248"/>
                <a:gd name="connsiteX17" fmla="*/ 2696785 w 5170260"/>
                <a:gd name="connsiteY17" fmla="*/ 3022454 h 3055248"/>
                <a:gd name="connsiteX18" fmla="*/ 3036510 w 5170260"/>
                <a:gd name="connsiteY18" fmla="*/ 2914504 h 3055248"/>
                <a:gd name="connsiteX19" fmla="*/ 3360360 w 5170260"/>
                <a:gd name="connsiteY19" fmla="*/ 2882754 h 3055248"/>
                <a:gd name="connsiteX20" fmla="*/ 3646110 w 5170260"/>
                <a:gd name="connsiteY20" fmla="*/ 2704954 h 3055248"/>
                <a:gd name="connsiteX21" fmla="*/ 3963610 w 5170260"/>
                <a:gd name="connsiteY21" fmla="*/ 2657329 h 3055248"/>
                <a:gd name="connsiteX22" fmla="*/ 4220785 w 5170260"/>
                <a:gd name="connsiteY22" fmla="*/ 2450954 h 3055248"/>
                <a:gd name="connsiteX23" fmla="*/ 4509710 w 5170260"/>
                <a:gd name="connsiteY23" fmla="*/ 2339829 h 3055248"/>
                <a:gd name="connsiteX24" fmla="*/ 4627185 w 5170260"/>
                <a:gd name="connsiteY24" fmla="*/ 2123929 h 3055248"/>
                <a:gd name="connsiteX25" fmla="*/ 4849435 w 5170260"/>
                <a:gd name="connsiteY25" fmla="*/ 2019154 h 3055248"/>
                <a:gd name="connsiteX26" fmla="*/ 4963735 w 5170260"/>
                <a:gd name="connsiteY26" fmla="*/ 1787379 h 3055248"/>
                <a:gd name="connsiteX27" fmla="*/ 5097085 w 5170260"/>
                <a:gd name="connsiteY27" fmla="*/ 1660379 h 3055248"/>
                <a:gd name="connsiteX28" fmla="*/ 5100260 w 5170260"/>
                <a:gd name="connsiteY28" fmla="*/ 1431779 h 3055248"/>
                <a:gd name="connsiteX29" fmla="*/ 5170110 w 5170260"/>
                <a:gd name="connsiteY29" fmla="*/ 1209529 h 3055248"/>
                <a:gd name="connsiteX30" fmla="*/ 5116135 w 5170260"/>
                <a:gd name="connsiteY30" fmla="*/ 1028554 h 3055248"/>
                <a:gd name="connsiteX31" fmla="*/ 4928016 w 5170260"/>
                <a:gd name="connsiteY31" fmla="*/ 869803 h 3055248"/>
                <a:gd name="connsiteX0" fmla="*/ 4919285 w 5170260"/>
                <a:gd name="connsiteY0" fmla="*/ 896945 h 3076039"/>
                <a:gd name="connsiteX1" fmla="*/ 4471610 w 5170260"/>
                <a:gd name="connsiteY1" fmla="*/ 627071 h 3076039"/>
                <a:gd name="connsiteX2" fmla="*/ 3528635 w 5170260"/>
                <a:gd name="connsiteY2" fmla="*/ 274647 h 3076039"/>
                <a:gd name="connsiteX3" fmla="*/ 2426910 w 5170260"/>
                <a:gd name="connsiteY3" fmla="*/ 65096 h 3076039"/>
                <a:gd name="connsiteX4" fmla="*/ 1668085 w 5170260"/>
                <a:gd name="connsiteY4" fmla="*/ 20646 h 3076039"/>
                <a:gd name="connsiteX5" fmla="*/ 1118810 w 5170260"/>
                <a:gd name="connsiteY5" fmla="*/ 128596 h 3076039"/>
                <a:gd name="connsiteX6" fmla="*/ 315535 w 5170260"/>
                <a:gd name="connsiteY6" fmla="*/ 1290646 h 3076039"/>
                <a:gd name="connsiteX7" fmla="*/ 86936 w 5170260"/>
                <a:gd name="connsiteY7" fmla="*/ 2071696 h 3076039"/>
                <a:gd name="connsiteX8" fmla="*/ 1210 w 5170260"/>
                <a:gd name="connsiteY8" fmla="*/ 2427295 h 3076039"/>
                <a:gd name="connsiteX9" fmla="*/ 48835 w 5170260"/>
                <a:gd name="connsiteY9" fmla="*/ 2608270 h 3076039"/>
                <a:gd name="connsiteX10" fmla="*/ 210760 w 5170260"/>
                <a:gd name="connsiteY10" fmla="*/ 2681295 h 3076039"/>
                <a:gd name="connsiteX11" fmla="*/ 369510 w 5170260"/>
                <a:gd name="connsiteY11" fmla="*/ 2763845 h 3076039"/>
                <a:gd name="connsiteX12" fmla="*/ 626685 w 5170260"/>
                <a:gd name="connsiteY12" fmla="*/ 2982920 h 3076039"/>
                <a:gd name="connsiteX13" fmla="*/ 994985 w 5170260"/>
                <a:gd name="connsiteY13" fmla="*/ 2979745 h 3076039"/>
                <a:gd name="connsiteX14" fmla="*/ 1245810 w 5170260"/>
                <a:gd name="connsiteY14" fmla="*/ 3065470 h 3076039"/>
                <a:gd name="connsiteX15" fmla="*/ 1617285 w 5170260"/>
                <a:gd name="connsiteY15" fmla="*/ 3024195 h 3076039"/>
                <a:gd name="connsiteX16" fmla="*/ 1947485 w 5170260"/>
                <a:gd name="connsiteY16" fmla="*/ 3074995 h 3076039"/>
                <a:gd name="connsiteX17" fmla="*/ 2353885 w 5170260"/>
                <a:gd name="connsiteY17" fmla="*/ 2967045 h 3076039"/>
                <a:gd name="connsiteX18" fmla="*/ 2696785 w 5170260"/>
                <a:gd name="connsiteY18" fmla="*/ 3043245 h 3076039"/>
                <a:gd name="connsiteX19" fmla="*/ 3036510 w 5170260"/>
                <a:gd name="connsiteY19" fmla="*/ 2935295 h 3076039"/>
                <a:gd name="connsiteX20" fmla="*/ 3360360 w 5170260"/>
                <a:gd name="connsiteY20" fmla="*/ 2903545 h 3076039"/>
                <a:gd name="connsiteX21" fmla="*/ 3646110 w 5170260"/>
                <a:gd name="connsiteY21" fmla="*/ 2725745 h 3076039"/>
                <a:gd name="connsiteX22" fmla="*/ 3963610 w 5170260"/>
                <a:gd name="connsiteY22" fmla="*/ 2678120 h 3076039"/>
                <a:gd name="connsiteX23" fmla="*/ 4220785 w 5170260"/>
                <a:gd name="connsiteY23" fmla="*/ 2471745 h 3076039"/>
                <a:gd name="connsiteX24" fmla="*/ 4509710 w 5170260"/>
                <a:gd name="connsiteY24" fmla="*/ 2360620 h 3076039"/>
                <a:gd name="connsiteX25" fmla="*/ 4627185 w 5170260"/>
                <a:gd name="connsiteY25" fmla="*/ 2144720 h 3076039"/>
                <a:gd name="connsiteX26" fmla="*/ 4849435 w 5170260"/>
                <a:gd name="connsiteY26" fmla="*/ 2039945 h 3076039"/>
                <a:gd name="connsiteX27" fmla="*/ 4963735 w 5170260"/>
                <a:gd name="connsiteY27" fmla="*/ 1808170 h 3076039"/>
                <a:gd name="connsiteX28" fmla="*/ 5097085 w 5170260"/>
                <a:gd name="connsiteY28" fmla="*/ 1681170 h 3076039"/>
                <a:gd name="connsiteX29" fmla="*/ 5100260 w 5170260"/>
                <a:gd name="connsiteY29" fmla="*/ 1452570 h 3076039"/>
                <a:gd name="connsiteX30" fmla="*/ 5170110 w 5170260"/>
                <a:gd name="connsiteY30" fmla="*/ 1230320 h 3076039"/>
                <a:gd name="connsiteX31" fmla="*/ 5116135 w 5170260"/>
                <a:gd name="connsiteY31" fmla="*/ 1049345 h 3076039"/>
                <a:gd name="connsiteX32" fmla="*/ 4928016 w 5170260"/>
                <a:gd name="connsiteY32" fmla="*/ 890594 h 3076039"/>
                <a:gd name="connsiteX0" fmla="*/ 4919285 w 5170260"/>
                <a:gd name="connsiteY0" fmla="*/ 879607 h 3058701"/>
                <a:gd name="connsiteX1" fmla="*/ 4471610 w 5170260"/>
                <a:gd name="connsiteY1" fmla="*/ 609733 h 3058701"/>
                <a:gd name="connsiteX2" fmla="*/ 3528635 w 5170260"/>
                <a:gd name="connsiteY2" fmla="*/ 257309 h 3058701"/>
                <a:gd name="connsiteX3" fmla="*/ 2426910 w 5170260"/>
                <a:gd name="connsiteY3" fmla="*/ 47758 h 3058701"/>
                <a:gd name="connsiteX4" fmla="*/ 1668085 w 5170260"/>
                <a:gd name="connsiteY4" fmla="*/ 3308 h 3058701"/>
                <a:gd name="connsiteX5" fmla="*/ 807660 w 5170260"/>
                <a:gd name="connsiteY5" fmla="*/ 289058 h 3058701"/>
                <a:gd name="connsiteX6" fmla="*/ 315535 w 5170260"/>
                <a:gd name="connsiteY6" fmla="*/ 1273308 h 3058701"/>
                <a:gd name="connsiteX7" fmla="*/ 86936 w 5170260"/>
                <a:gd name="connsiteY7" fmla="*/ 2054358 h 3058701"/>
                <a:gd name="connsiteX8" fmla="*/ 1210 w 5170260"/>
                <a:gd name="connsiteY8" fmla="*/ 2409957 h 3058701"/>
                <a:gd name="connsiteX9" fmla="*/ 48835 w 5170260"/>
                <a:gd name="connsiteY9" fmla="*/ 2590932 h 3058701"/>
                <a:gd name="connsiteX10" fmla="*/ 210760 w 5170260"/>
                <a:gd name="connsiteY10" fmla="*/ 2663957 h 3058701"/>
                <a:gd name="connsiteX11" fmla="*/ 369510 w 5170260"/>
                <a:gd name="connsiteY11" fmla="*/ 2746507 h 3058701"/>
                <a:gd name="connsiteX12" fmla="*/ 626685 w 5170260"/>
                <a:gd name="connsiteY12" fmla="*/ 2965582 h 3058701"/>
                <a:gd name="connsiteX13" fmla="*/ 994985 w 5170260"/>
                <a:gd name="connsiteY13" fmla="*/ 2962407 h 3058701"/>
                <a:gd name="connsiteX14" fmla="*/ 1245810 w 5170260"/>
                <a:gd name="connsiteY14" fmla="*/ 3048132 h 3058701"/>
                <a:gd name="connsiteX15" fmla="*/ 1617285 w 5170260"/>
                <a:gd name="connsiteY15" fmla="*/ 3006857 h 3058701"/>
                <a:gd name="connsiteX16" fmla="*/ 1947485 w 5170260"/>
                <a:gd name="connsiteY16" fmla="*/ 3057657 h 3058701"/>
                <a:gd name="connsiteX17" fmla="*/ 2353885 w 5170260"/>
                <a:gd name="connsiteY17" fmla="*/ 2949707 h 3058701"/>
                <a:gd name="connsiteX18" fmla="*/ 2696785 w 5170260"/>
                <a:gd name="connsiteY18" fmla="*/ 3025907 h 3058701"/>
                <a:gd name="connsiteX19" fmla="*/ 3036510 w 5170260"/>
                <a:gd name="connsiteY19" fmla="*/ 2917957 h 3058701"/>
                <a:gd name="connsiteX20" fmla="*/ 3360360 w 5170260"/>
                <a:gd name="connsiteY20" fmla="*/ 2886207 h 3058701"/>
                <a:gd name="connsiteX21" fmla="*/ 3646110 w 5170260"/>
                <a:gd name="connsiteY21" fmla="*/ 2708407 h 3058701"/>
                <a:gd name="connsiteX22" fmla="*/ 3963610 w 5170260"/>
                <a:gd name="connsiteY22" fmla="*/ 2660782 h 3058701"/>
                <a:gd name="connsiteX23" fmla="*/ 4220785 w 5170260"/>
                <a:gd name="connsiteY23" fmla="*/ 2454407 h 3058701"/>
                <a:gd name="connsiteX24" fmla="*/ 4509710 w 5170260"/>
                <a:gd name="connsiteY24" fmla="*/ 2343282 h 3058701"/>
                <a:gd name="connsiteX25" fmla="*/ 4627185 w 5170260"/>
                <a:gd name="connsiteY25" fmla="*/ 2127382 h 3058701"/>
                <a:gd name="connsiteX26" fmla="*/ 4849435 w 5170260"/>
                <a:gd name="connsiteY26" fmla="*/ 2022607 h 3058701"/>
                <a:gd name="connsiteX27" fmla="*/ 4963735 w 5170260"/>
                <a:gd name="connsiteY27" fmla="*/ 1790832 h 3058701"/>
                <a:gd name="connsiteX28" fmla="*/ 5097085 w 5170260"/>
                <a:gd name="connsiteY28" fmla="*/ 1663832 h 3058701"/>
                <a:gd name="connsiteX29" fmla="*/ 5100260 w 5170260"/>
                <a:gd name="connsiteY29" fmla="*/ 1435232 h 3058701"/>
                <a:gd name="connsiteX30" fmla="*/ 5170110 w 5170260"/>
                <a:gd name="connsiteY30" fmla="*/ 1212982 h 3058701"/>
                <a:gd name="connsiteX31" fmla="*/ 5116135 w 5170260"/>
                <a:gd name="connsiteY31" fmla="*/ 1032007 h 3058701"/>
                <a:gd name="connsiteX32" fmla="*/ 4928016 w 5170260"/>
                <a:gd name="connsiteY32" fmla="*/ 873256 h 3058701"/>
                <a:gd name="connsiteX0" fmla="*/ 5011115 w 5262090"/>
                <a:gd name="connsiteY0" fmla="*/ 879607 h 3058701"/>
                <a:gd name="connsiteX1" fmla="*/ 4563440 w 5262090"/>
                <a:gd name="connsiteY1" fmla="*/ 609733 h 3058701"/>
                <a:gd name="connsiteX2" fmla="*/ 3620465 w 5262090"/>
                <a:gd name="connsiteY2" fmla="*/ 257309 h 3058701"/>
                <a:gd name="connsiteX3" fmla="*/ 2518740 w 5262090"/>
                <a:gd name="connsiteY3" fmla="*/ 47758 h 3058701"/>
                <a:gd name="connsiteX4" fmla="*/ 1759915 w 5262090"/>
                <a:gd name="connsiteY4" fmla="*/ 3308 h 3058701"/>
                <a:gd name="connsiteX5" fmla="*/ 899490 w 5262090"/>
                <a:gd name="connsiteY5" fmla="*/ 289058 h 3058701"/>
                <a:gd name="connsiteX6" fmla="*/ 48590 w 5262090"/>
                <a:gd name="connsiteY6" fmla="*/ 943108 h 3058701"/>
                <a:gd name="connsiteX7" fmla="*/ 178766 w 5262090"/>
                <a:gd name="connsiteY7" fmla="*/ 2054358 h 3058701"/>
                <a:gd name="connsiteX8" fmla="*/ 93040 w 5262090"/>
                <a:gd name="connsiteY8" fmla="*/ 2409957 h 3058701"/>
                <a:gd name="connsiteX9" fmla="*/ 140665 w 5262090"/>
                <a:gd name="connsiteY9" fmla="*/ 2590932 h 3058701"/>
                <a:gd name="connsiteX10" fmla="*/ 302590 w 5262090"/>
                <a:gd name="connsiteY10" fmla="*/ 2663957 h 3058701"/>
                <a:gd name="connsiteX11" fmla="*/ 461340 w 5262090"/>
                <a:gd name="connsiteY11" fmla="*/ 2746507 h 3058701"/>
                <a:gd name="connsiteX12" fmla="*/ 718515 w 5262090"/>
                <a:gd name="connsiteY12" fmla="*/ 2965582 h 3058701"/>
                <a:gd name="connsiteX13" fmla="*/ 1086815 w 5262090"/>
                <a:gd name="connsiteY13" fmla="*/ 2962407 h 3058701"/>
                <a:gd name="connsiteX14" fmla="*/ 1337640 w 5262090"/>
                <a:gd name="connsiteY14" fmla="*/ 3048132 h 3058701"/>
                <a:gd name="connsiteX15" fmla="*/ 1709115 w 5262090"/>
                <a:gd name="connsiteY15" fmla="*/ 3006857 h 3058701"/>
                <a:gd name="connsiteX16" fmla="*/ 2039315 w 5262090"/>
                <a:gd name="connsiteY16" fmla="*/ 3057657 h 3058701"/>
                <a:gd name="connsiteX17" fmla="*/ 2445715 w 5262090"/>
                <a:gd name="connsiteY17" fmla="*/ 2949707 h 3058701"/>
                <a:gd name="connsiteX18" fmla="*/ 2788615 w 5262090"/>
                <a:gd name="connsiteY18" fmla="*/ 3025907 h 3058701"/>
                <a:gd name="connsiteX19" fmla="*/ 3128340 w 5262090"/>
                <a:gd name="connsiteY19" fmla="*/ 2917957 h 3058701"/>
                <a:gd name="connsiteX20" fmla="*/ 3452190 w 5262090"/>
                <a:gd name="connsiteY20" fmla="*/ 2886207 h 3058701"/>
                <a:gd name="connsiteX21" fmla="*/ 3737940 w 5262090"/>
                <a:gd name="connsiteY21" fmla="*/ 2708407 h 3058701"/>
                <a:gd name="connsiteX22" fmla="*/ 4055440 w 5262090"/>
                <a:gd name="connsiteY22" fmla="*/ 2660782 h 3058701"/>
                <a:gd name="connsiteX23" fmla="*/ 4312615 w 5262090"/>
                <a:gd name="connsiteY23" fmla="*/ 2454407 h 3058701"/>
                <a:gd name="connsiteX24" fmla="*/ 4601540 w 5262090"/>
                <a:gd name="connsiteY24" fmla="*/ 2343282 h 3058701"/>
                <a:gd name="connsiteX25" fmla="*/ 4719015 w 5262090"/>
                <a:gd name="connsiteY25" fmla="*/ 2127382 h 3058701"/>
                <a:gd name="connsiteX26" fmla="*/ 4941265 w 5262090"/>
                <a:gd name="connsiteY26" fmla="*/ 2022607 h 3058701"/>
                <a:gd name="connsiteX27" fmla="*/ 5055565 w 5262090"/>
                <a:gd name="connsiteY27" fmla="*/ 1790832 h 3058701"/>
                <a:gd name="connsiteX28" fmla="*/ 5188915 w 5262090"/>
                <a:gd name="connsiteY28" fmla="*/ 1663832 h 3058701"/>
                <a:gd name="connsiteX29" fmla="*/ 5192090 w 5262090"/>
                <a:gd name="connsiteY29" fmla="*/ 1435232 h 3058701"/>
                <a:gd name="connsiteX30" fmla="*/ 5261940 w 5262090"/>
                <a:gd name="connsiteY30" fmla="*/ 1212982 h 3058701"/>
                <a:gd name="connsiteX31" fmla="*/ 5207965 w 5262090"/>
                <a:gd name="connsiteY31" fmla="*/ 1032007 h 3058701"/>
                <a:gd name="connsiteX32" fmla="*/ 5019846 w 5262090"/>
                <a:gd name="connsiteY32" fmla="*/ 873256 h 3058701"/>
                <a:gd name="connsiteX0" fmla="*/ 5077556 w 5328531"/>
                <a:gd name="connsiteY0" fmla="*/ 879607 h 3058701"/>
                <a:gd name="connsiteX1" fmla="*/ 4629881 w 5328531"/>
                <a:gd name="connsiteY1" fmla="*/ 609733 h 3058701"/>
                <a:gd name="connsiteX2" fmla="*/ 3686906 w 5328531"/>
                <a:gd name="connsiteY2" fmla="*/ 257309 h 3058701"/>
                <a:gd name="connsiteX3" fmla="*/ 2585181 w 5328531"/>
                <a:gd name="connsiteY3" fmla="*/ 47758 h 3058701"/>
                <a:gd name="connsiteX4" fmla="*/ 1826356 w 5328531"/>
                <a:gd name="connsiteY4" fmla="*/ 3308 h 3058701"/>
                <a:gd name="connsiteX5" fmla="*/ 965931 w 5328531"/>
                <a:gd name="connsiteY5" fmla="*/ 289058 h 3058701"/>
                <a:gd name="connsiteX6" fmla="*/ 42006 w 5328531"/>
                <a:gd name="connsiteY6" fmla="*/ 628783 h 3058701"/>
                <a:gd name="connsiteX7" fmla="*/ 245207 w 5328531"/>
                <a:gd name="connsiteY7" fmla="*/ 2054358 h 3058701"/>
                <a:gd name="connsiteX8" fmla="*/ 159481 w 5328531"/>
                <a:gd name="connsiteY8" fmla="*/ 2409957 h 3058701"/>
                <a:gd name="connsiteX9" fmla="*/ 207106 w 5328531"/>
                <a:gd name="connsiteY9" fmla="*/ 2590932 h 3058701"/>
                <a:gd name="connsiteX10" fmla="*/ 369031 w 5328531"/>
                <a:gd name="connsiteY10" fmla="*/ 2663957 h 3058701"/>
                <a:gd name="connsiteX11" fmla="*/ 527781 w 5328531"/>
                <a:gd name="connsiteY11" fmla="*/ 2746507 h 3058701"/>
                <a:gd name="connsiteX12" fmla="*/ 784956 w 5328531"/>
                <a:gd name="connsiteY12" fmla="*/ 2965582 h 3058701"/>
                <a:gd name="connsiteX13" fmla="*/ 1153256 w 5328531"/>
                <a:gd name="connsiteY13" fmla="*/ 2962407 h 3058701"/>
                <a:gd name="connsiteX14" fmla="*/ 1404081 w 5328531"/>
                <a:gd name="connsiteY14" fmla="*/ 3048132 h 3058701"/>
                <a:gd name="connsiteX15" fmla="*/ 1775556 w 5328531"/>
                <a:gd name="connsiteY15" fmla="*/ 3006857 h 3058701"/>
                <a:gd name="connsiteX16" fmla="*/ 2105756 w 5328531"/>
                <a:gd name="connsiteY16" fmla="*/ 3057657 h 3058701"/>
                <a:gd name="connsiteX17" fmla="*/ 2512156 w 5328531"/>
                <a:gd name="connsiteY17" fmla="*/ 2949707 h 3058701"/>
                <a:gd name="connsiteX18" fmla="*/ 2855056 w 5328531"/>
                <a:gd name="connsiteY18" fmla="*/ 3025907 h 3058701"/>
                <a:gd name="connsiteX19" fmla="*/ 3194781 w 5328531"/>
                <a:gd name="connsiteY19" fmla="*/ 2917957 h 3058701"/>
                <a:gd name="connsiteX20" fmla="*/ 3518631 w 5328531"/>
                <a:gd name="connsiteY20" fmla="*/ 2886207 h 3058701"/>
                <a:gd name="connsiteX21" fmla="*/ 3804381 w 5328531"/>
                <a:gd name="connsiteY21" fmla="*/ 2708407 h 3058701"/>
                <a:gd name="connsiteX22" fmla="*/ 4121881 w 5328531"/>
                <a:gd name="connsiteY22" fmla="*/ 2660782 h 3058701"/>
                <a:gd name="connsiteX23" fmla="*/ 4379056 w 5328531"/>
                <a:gd name="connsiteY23" fmla="*/ 2454407 h 3058701"/>
                <a:gd name="connsiteX24" fmla="*/ 4667981 w 5328531"/>
                <a:gd name="connsiteY24" fmla="*/ 2343282 h 3058701"/>
                <a:gd name="connsiteX25" fmla="*/ 4785456 w 5328531"/>
                <a:gd name="connsiteY25" fmla="*/ 2127382 h 3058701"/>
                <a:gd name="connsiteX26" fmla="*/ 5007706 w 5328531"/>
                <a:gd name="connsiteY26" fmla="*/ 2022607 h 3058701"/>
                <a:gd name="connsiteX27" fmla="*/ 5122006 w 5328531"/>
                <a:gd name="connsiteY27" fmla="*/ 1790832 h 3058701"/>
                <a:gd name="connsiteX28" fmla="*/ 5255356 w 5328531"/>
                <a:gd name="connsiteY28" fmla="*/ 1663832 h 3058701"/>
                <a:gd name="connsiteX29" fmla="*/ 5258531 w 5328531"/>
                <a:gd name="connsiteY29" fmla="*/ 1435232 h 3058701"/>
                <a:gd name="connsiteX30" fmla="*/ 5328381 w 5328531"/>
                <a:gd name="connsiteY30" fmla="*/ 1212982 h 3058701"/>
                <a:gd name="connsiteX31" fmla="*/ 5274406 w 5328531"/>
                <a:gd name="connsiteY31" fmla="*/ 1032007 h 3058701"/>
                <a:gd name="connsiteX32" fmla="*/ 5086287 w 5328531"/>
                <a:gd name="connsiteY32" fmla="*/ 873256 h 3058701"/>
                <a:gd name="connsiteX0" fmla="*/ 4919285 w 5170260"/>
                <a:gd name="connsiteY0" fmla="*/ 879607 h 3058701"/>
                <a:gd name="connsiteX1" fmla="*/ 4471610 w 5170260"/>
                <a:gd name="connsiteY1" fmla="*/ 609733 h 3058701"/>
                <a:gd name="connsiteX2" fmla="*/ 3528635 w 5170260"/>
                <a:gd name="connsiteY2" fmla="*/ 257309 h 3058701"/>
                <a:gd name="connsiteX3" fmla="*/ 2426910 w 5170260"/>
                <a:gd name="connsiteY3" fmla="*/ 47758 h 3058701"/>
                <a:gd name="connsiteX4" fmla="*/ 1668085 w 5170260"/>
                <a:gd name="connsiteY4" fmla="*/ 3308 h 3058701"/>
                <a:gd name="connsiteX5" fmla="*/ 807660 w 5170260"/>
                <a:gd name="connsiteY5" fmla="*/ 289058 h 3058701"/>
                <a:gd name="connsiteX6" fmla="*/ 252035 w 5170260"/>
                <a:gd name="connsiteY6" fmla="*/ 1289183 h 3058701"/>
                <a:gd name="connsiteX7" fmla="*/ 86936 w 5170260"/>
                <a:gd name="connsiteY7" fmla="*/ 2054358 h 3058701"/>
                <a:gd name="connsiteX8" fmla="*/ 1210 w 5170260"/>
                <a:gd name="connsiteY8" fmla="*/ 2409957 h 3058701"/>
                <a:gd name="connsiteX9" fmla="*/ 48835 w 5170260"/>
                <a:gd name="connsiteY9" fmla="*/ 2590932 h 3058701"/>
                <a:gd name="connsiteX10" fmla="*/ 210760 w 5170260"/>
                <a:gd name="connsiteY10" fmla="*/ 2663957 h 3058701"/>
                <a:gd name="connsiteX11" fmla="*/ 369510 w 5170260"/>
                <a:gd name="connsiteY11" fmla="*/ 2746507 h 3058701"/>
                <a:gd name="connsiteX12" fmla="*/ 626685 w 5170260"/>
                <a:gd name="connsiteY12" fmla="*/ 2965582 h 3058701"/>
                <a:gd name="connsiteX13" fmla="*/ 994985 w 5170260"/>
                <a:gd name="connsiteY13" fmla="*/ 2962407 h 3058701"/>
                <a:gd name="connsiteX14" fmla="*/ 1245810 w 5170260"/>
                <a:gd name="connsiteY14" fmla="*/ 3048132 h 3058701"/>
                <a:gd name="connsiteX15" fmla="*/ 1617285 w 5170260"/>
                <a:gd name="connsiteY15" fmla="*/ 3006857 h 3058701"/>
                <a:gd name="connsiteX16" fmla="*/ 1947485 w 5170260"/>
                <a:gd name="connsiteY16" fmla="*/ 3057657 h 3058701"/>
                <a:gd name="connsiteX17" fmla="*/ 2353885 w 5170260"/>
                <a:gd name="connsiteY17" fmla="*/ 2949707 h 3058701"/>
                <a:gd name="connsiteX18" fmla="*/ 2696785 w 5170260"/>
                <a:gd name="connsiteY18" fmla="*/ 3025907 h 3058701"/>
                <a:gd name="connsiteX19" fmla="*/ 3036510 w 5170260"/>
                <a:gd name="connsiteY19" fmla="*/ 2917957 h 3058701"/>
                <a:gd name="connsiteX20" fmla="*/ 3360360 w 5170260"/>
                <a:gd name="connsiteY20" fmla="*/ 2886207 h 3058701"/>
                <a:gd name="connsiteX21" fmla="*/ 3646110 w 5170260"/>
                <a:gd name="connsiteY21" fmla="*/ 2708407 h 3058701"/>
                <a:gd name="connsiteX22" fmla="*/ 3963610 w 5170260"/>
                <a:gd name="connsiteY22" fmla="*/ 2660782 h 3058701"/>
                <a:gd name="connsiteX23" fmla="*/ 4220785 w 5170260"/>
                <a:gd name="connsiteY23" fmla="*/ 2454407 h 3058701"/>
                <a:gd name="connsiteX24" fmla="*/ 4509710 w 5170260"/>
                <a:gd name="connsiteY24" fmla="*/ 2343282 h 3058701"/>
                <a:gd name="connsiteX25" fmla="*/ 4627185 w 5170260"/>
                <a:gd name="connsiteY25" fmla="*/ 2127382 h 3058701"/>
                <a:gd name="connsiteX26" fmla="*/ 4849435 w 5170260"/>
                <a:gd name="connsiteY26" fmla="*/ 2022607 h 3058701"/>
                <a:gd name="connsiteX27" fmla="*/ 4963735 w 5170260"/>
                <a:gd name="connsiteY27" fmla="*/ 1790832 h 3058701"/>
                <a:gd name="connsiteX28" fmla="*/ 5097085 w 5170260"/>
                <a:gd name="connsiteY28" fmla="*/ 1663832 h 3058701"/>
                <a:gd name="connsiteX29" fmla="*/ 5100260 w 5170260"/>
                <a:gd name="connsiteY29" fmla="*/ 1435232 h 3058701"/>
                <a:gd name="connsiteX30" fmla="*/ 5170110 w 5170260"/>
                <a:gd name="connsiteY30" fmla="*/ 1212982 h 3058701"/>
                <a:gd name="connsiteX31" fmla="*/ 5116135 w 5170260"/>
                <a:gd name="connsiteY31" fmla="*/ 1032007 h 3058701"/>
                <a:gd name="connsiteX32" fmla="*/ 4928016 w 5170260"/>
                <a:gd name="connsiteY32" fmla="*/ 873256 h 3058701"/>
                <a:gd name="connsiteX0" fmla="*/ 4919285 w 5170260"/>
                <a:gd name="connsiteY0" fmla="*/ 879607 h 3058701"/>
                <a:gd name="connsiteX1" fmla="*/ 4471610 w 5170260"/>
                <a:gd name="connsiteY1" fmla="*/ 609733 h 3058701"/>
                <a:gd name="connsiteX2" fmla="*/ 3528635 w 5170260"/>
                <a:gd name="connsiteY2" fmla="*/ 257309 h 3058701"/>
                <a:gd name="connsiteX3" fmla="*/ 2426910 w 5170260"/>
                <a:gd name="connsiteY3" fmla="*/ 47758 h 3058701"/>
                <a:gd name="connsiteX4" fmla="*/ 1668085 w 5170260"/>
                <a:gd name="connsiteY4" fmla="*/ 3308 h 3058701"/>
                <a:gd name="connsiteX5" fmla="*/ 807660 w 5170260"/>
                <a:gd name="connsiteY5" fmla="*/ 289058 h 3058701"/>
                <a:gd name="connsiteX6" fmla="*/ 448885 w 5170260"/>
                <a:gd name="connsiteY6" fmla="*/ 644658 h 3058701"/>
                <a:gd name="connsiteX7" fmla="*/ 86936 w 5170260"/>
                <a:gd name="connsiteY7" fmla="*/ 2054358 h 3058701"/>
                <a:gd name="connsiteX8" fmla="*/ 1210 w 5170260"/>
                <a:gd name="connsiteY8" fmla="*/ 2409957 h 3058701"/>
                <a:gd name="connsiteX9" fmla="*/ 48835 w 5170260"/>
                <a:gd name="connsiteY9" fmla="*/ 2590932 h 3058701"/>
                <a:gd name="connsiteX10" fmla="*/ 210760 w 5170260"/>
                <a:gd name="connsiteY10" fmla="*/ 2663957 h 3058701"/>
                <a:gd name="connsiteX11" fmla="*/ 369510 w 5170260"/>
                <a:gd name="connsiteY11" fmla="*/ 2746507 h 3058701"/>
                <a:gd name="connsiteX12" fmla="*/ 626685 w 5170260"/>
                <a:gd name="connsiteY12" fmla="*/ 2965582 h 3058701"/>
                <a:gd name="connsiteX13" fmla="*/ 994985 w 5170260"/>
                <a:gd name="connsiteY13" fmla="*/ 2962407 h 3058701"/>
                <a:gd name="connsiteX14" fmla="*/ 1245810 w 5170260"/>
                <a:gd name="connsiteY14" fmla="*/ 3048132 h 3058701"/>
                <a:gd name="connsiteX15" fmla="*/ 1617285 w 5170260"/>
                <a:gd name="connsiteY15" fmla="*/ 3006857 h 3058701"/>
                <a:gd name="connsiteX16" fmla="*/ 1947485 w 5170260"/>
                <a:gd name="connsiteY16" fmla="*/ 3057657 h 3058701"/>
                <a:gd name="connsiteX17" fmla="*/ 2353885 w 5170260"/>
                <a:gd name="connsiteY17" fmla="*/ 2949707 h 3058701"/>
                <a:gd name="connsiteX18" fmla="*/ 2696785 w 5170260"/>
                <a:gd name="connsiteY18" fmla="*/ 3025907 h 3058701"/>
                <a:gd name="connsiteX19" fmla="*/ 3036510 w 5170260"/>
                <a:gd name="connsiteY19" fmla="*/ 2917957 h 3058701"/>
                <a:gd name="connsiteX20" fmla="*/ 3360360 w 5170260"/>
                <a:gd name="connsiteY20" fmla="*/ 2886207 h 3058701"/>
                <a:gd name="connsiteX21" fmla="*/ 3646110 w 5170260"/>
                <a:gd name="connsiteY21" fmla="*/ 2708407 h 3058701"/>
                <a:gd name="connsiteX22" fmla="*/ 3963610 w 5170260"/>
                <a:gd name="connsiteY22" fmla="*/ 2660782 h 3058701"/>
                <a:gd name="connsiteX23" fmla="*/ 4220785 w 5170260"/>
                <a:gd name="connsiteY23" fmla="*/ 2454407 h 3058701"/>
                <a:gd name="connsiteX24" fmla="*/ 4509710 w 5170260"/>
                <a:gd name="connsiteY24" fmla="*/ 2343282 h 3058701"/>
                <a:gd name="connsiteX25" fmla="*/ 4627185 w 5170260"/>
                <a:gd name="connsiteY25" fmla="*/ 2127382 h 3058701"/>
                <a:gd name="connsiteX26" fmla="*/ 4849435 w 5170260"/>
                <a:gd name="connsiteY26" fmla="*/ 2022607 h 3058701"/>
                <a:gd name="connsiteX27" fmla="*/ 4963735 w 5170260"/>
                <a:gd name="connsiteY27" fmla="*/ 1790832 h 3058701"/>
                <a:gd name="connsiteX28" fmla="*/ 5097085 w 5170260"/>
                <a:gd name="connsiteY28" fmla="*/ 1663832 h 3058701"/>
                <a:gd name="connsiteX29" fmla="*/ 5100260 w 5170260"/>
                <a:gd name="connsiteY29" fmla="*/ 1435232 h 3058701"/>
                <a:gd name="connsiteX30" fmla="*/ 5170110 w 5170260"/>
                <a:gd name="connsiteY30" fmla="*/ 1212982 h 3058701"/>
                <a:gd name="connsiteX31" fmla="*/ 5116135 w 5170260"/>
                <a:gd name="connsiteY31" fmla="*/ 1032007 h 3058701"/>
                <a:gd name="connsiteX32" fmla="*/ 4928016 w 5170260"/>
                <a:gd name="connsiteY32" fmla="*/ 873256 h 3058701"/>
                <a:gd name="connsiteX0" fmla="*/ 4919285 w 5170260"/>
                <a:gd name="connsiteY0" fmla="*/ 879607 h 3058701"/>
                <a:gd name="connsiteX1" fmla="*/ 4471610 w 5170260"/>
                <a:gd name="connsiteY1" fmla="*/ 609733 h 3058701"/>
                <a:gd name="connsiteX2" fmla="*/ 3528635 w 5170260"/>
                <a:gd name="connsiteY2" fmla="*/ 257309 h 3058701"/>
                <a:gd name="connsiteX3" fmla="*/ 2426910 w 5170260"/>
                <a:gd name="connsiteY3" fmla="*/ 47758 h 3058701"/>
                <a:gd name="connsiteX4" fmla="*/ 1668085 w 5170260"/>
                <a:gd name="connsiteY4" fmla="*/ 3308 h 3058701"/>
                <a:gd name="connsiteX5" fmla="*/ 807660 w 5170260"/>
                <a:gd name="connsiteY5" fmla="*/ 289058 h 3058701"/>
                <a:gd name="connsiteX6" fmla="*/ 687010 w 5170260"/>
                <a:gd name="connsiteY6" fmla="*/ 441458 h 3058701"/>
                <a:gd name="connsiteX7" fmla="*/ 86936 w 5170260"/>
                <a:gd name="connsiteY7" fmla="*/ 2054358 h 3058701"/>
                <a:gd name="connsiteX8" fmla="*/ 1210 w 5170260"/>
                <a:gd name="connsiteY8" fmla="*/ 2409957 h 3058701"/>
                <a:gd name="connsiteX9" fmla="*/ 48835 w 5170260"/>
                <a:gd name="connsiteY9" fmla="*/ 2590932 h 3058701"/>
                <a:gd name="connsiteX10" fmla="*/ 210760 w 5170260"/>
                <a:gd name="connsiteY10" fmla="*/ 2663957 h 3058701"/>
                <a:gd name="connsiteX11" fmla="*/ 369510 w 5170260"/>
                <a:gd name="connsiteY11" fmla="*/ 2746507 h 3058701"/>
                <a:gd name="connsiteX12" fmla="*/ 626685 w 5170260"/>
                <a:gd name="connsiteY12" fmla="*/ 2965582 h 3058701"/>
                <a:gd name="connsiteX13" fmla="*/ 994985 w 5170260"/>
                <a:gd name="connsiteY13" fmla="*/ 2962407 h 3058701"/>
                <a:gd name="connsiteX14" fmla="*/ 1245810 w 5170260"/>
                <a:gd name="connsiteY14" fmla="*/ 3048132 h 3058701"/>
                <a:gd name="connsiteX15" fmla="*/ 1617285 w 5170260"/>
                <a:gd name="connsiteY15" fmla="*/ 3006857 h 3058701"/>
                <a:gd name="connsiteX16" fmla="*/ 1947485 w 5170260"/>
                <a:gd name="connsiteY16" fmla="*/ 3057657 h 3058701"/>
                <a:gd name="connsiteX17" fmla="*/ 2353885 w 5170260"/>
                <a:gd name="connsiteY17" fmla="*/ 2949707 h 3058701"/>
                <a:gd name="connsiteX18" fmla="*/ 2696785 w 5170260"/>
                <a:gd name="connsiteY18" fmla="*/ 3025907 h 3058701"/>
                <a:gd name="connsiteX19" fmla="*/ 3036510 w 5170260"/>
                <a:gd name="connsiteY19" fmla="*/ 2917957 h 3058701"/>
                <a:gd name="connsiteX20" fmla="*/ 3360360 w 5170260"/>
                <a:gd name="connsiteY20" fmla="*/ 2886207 h 3058701"/>
                <a:gd name="connsiteX21" fmla="*/ 3646110 w 5170260"/>
                <a:gd name="connsiteY21" fmla="*/ 2708407 h 3058701"/>
                <a:gd name="connsiteX22" fmla="*/ 3963610 w 5170260"/>
                <a:gd name="connsiteY22" fmla="*/ 2660782 h 3058701"/>
                <a:gd name="connsiteX23" fmla="*/ 4220785 w 5170260"/>
                <a:gd name="connsiteY23" fmla="*/ 2454407 h 3058701"/>
                <a:gd name="connsiteX24" fmla="*/ 4509710 w 5170260"/>
                <a:gd name="connsiteY24" fmla="*/ 2343282 h 3058701"/>
                <a:gd name="connsiteX25" fmla="*/ 4627185 w 5170260"/>
                <a:gd name="connsiteY25" fmla="*/ 2127382 h 3058701"/>
                <a:gd name="connsiteX26" fmla="*/ 4849435 w 5170260"/>
                <a:gd name="connsiteY26" fmla="*/ 2022607 h 3058701"/>
                <a:gd name="connsiteX27" fmla="*/ 4963735 w 5170260"/>
                <a:gd name="connsiteY27" fmla="*/ 1790832 h 3058701"/>
                <a:gd name="connsiteX28" fmla="*/ 5097085 w 5170260"/>
                <a:gd name="connsiteY28" fmla="*/ 1663832 h 3058701"/>
                <a:gd name="connsiteX29" fmla="*/ 5100260 w 5170260"/>
                <a:gd name="connsiteY29" fmla="*/ 1435232 h 3058701"/>
                <a:gd name="connsiteX30" fmla="*/ 5170110 w 5170260"/>
                <a:gd name="connsiteY30" fmla="*/ 1212982 h 3058701"/>
                <a:gd name="connsiteX31" fmla="*/ 5116135 w 5170260"/>
                <a:gd name="connsiteY31" fmla="*/ 1032007 h 3058701"/>
                <a:gd name="connsiteX32" fmla="*/ 4928016 w 5170260"/>
                <a:gd name="connsiteY32" fmla="*/ 873256 h 3058701"/>
                <a:gd name="connsiteX0" fmla="*/ 4919285 w 5170260"/>
                <a:gd name="connsiteY0" fmla="*/ 879607 h 3058701"/>
                <a:gd name="connsiteX1" fmla="*/ 4471610 w 5170260"/>
                <a:gd name="connsiteY1" fmla="*/ 609733 h 3058701"/>
                <a:gd name="connsiteX2" fmla="*/ 3528635 w 5170260"/>
                <a:gd name="connsiteY2" fmla="*/ 257309 h 3058701"/>
                <a:gd name="connsiteX3" fmla="*/ 2426910 w 5170260"/>
                <a:gd name="connsiteY3" fmla="*/ 47758 h 3058701"/>
                <a:gd name="connsiteX4" fmla="*/ 1668085 w 5170260"/>
                <a:gd name="connsiteY4" fmla="*/ 3308 h 3058701"/>
                <a:gd name="connsiteX5" fmla="*/ 807660 w 5170260"/>
                <a:gd name="connsiteY5" fmla="*/ 289058 h 3058701"/>
                <a:gd name="connsiteX6" fmla="*/ 674310 w 5170260"/>
                <a:gd name="connsiteY6" fmla="*/ 457333 h 3058701"/>
                <a:gd name="connsiteX7" fmla="*/ 86936 w 5170260"/>
                <a:gd name="connsiteY7" fmla="*/ 2054358 h 3058701"/>
                <a:gd name="connsiteX8" fmla="*/ 1210 w 5170260"/>
                <a:gd name="connsiteY8" fmla="*/ 2409957 h 3058701"/>
                <a:gd name="connsiteX9" fmla="*/ 48835 w 5170260"/>
                <a:gd name="connsiteY9" fmla="*/ 2590932 h 3058701"/>
                <a:gd name="connsiteX10" fmla="*/ 210760 w 5170260"/>
                <a:gd name="connsiteY10" fmla="*/ 2663957 h 3058701"/>
                <a:gd name="connsiteX11" fmla="*/ 369510 w 5170260"/>
                <a:gd name="connsiteY11" fmla="*/ 2746507 h 3058701"/>
                <a:gd name="connsiteX12" fmla="*/ 626685 w 5170260"/>
                <a:gd name="connsiteY12" fmla="*/ 2965582 h 3058701"/>
                <a:gd name="connsiteX13" fmla="*/ 994985 w 5170260"/>
                <a:gd name="connsiteY13" fmla="*/ 2962407 h 3058701"/>
                <a:gd name="connsiteX14" fmla="*/ 1245810 w 5170260"/>
                <a:gd name="connsiteY14" fmla="*/ 3048132 h 3058701"/>
                <a:gd name="connsiteX15" fmla="*/ 1617285 w 5170260"/>
                <a:gd name="connsiteY15" fmla="*/ 3006857 h 3058701"/>
                <a:gd name="connsiteX16" fmla="*/ 1947485 w 5170260"/>
                <a:gd name="connsiteY16" fmla="*/ 3057657 h 3058701"/>
                <a:gd name="connsiteX17" fmla="*/ 2353885 w 5170260"/>
                <a:gd name="connsiteY17" fmla="*/ 2949707 h 3058701"/>
                <a:gd name="connsiteX18" fmla="*/ 2696785 w 5170260"/>
                <a:gd name="connsiteY18" fmla="*/ 3025907 h 3058701"/>
                <a:gd name="connsiteX19" fmla="*/ 3036510 w 5170260"/>
                <a:gd name="connsiteY19" fmla="*/ 2917957 h 3058701"/>
                <a:gd name="connsiteX20" fmla="*/ 3360360 w 5170260"/>
                <a:gd name="connsiteY20" fmla="*/ 2886207 h 3058701"/>
                <a:gd name="connsiteX21" fmla="*/ 3646110 w 5170260"/>
                <a:gd name="connsiteY21" fmla="*/ 2708407 h 3058701"/>
                <a:gd name="connsiteX22" fmla="*/ 3963610 w 5170260"/>
                <a:gd name="connsiteY22" fmla="*/ 2660782 h 3058701"/>
                <a:gd name="connsiteX23" fmla="*/ 4220785 w 5170260"/>
                <a:gd name="connsiteY23" fmla="*/ 2454407 h 3058701"/>
                <a:gd name="connsiteX24" fmla="*/ 4509710 w 5170260"/>
                <a:gd name="connsiteY24" fmla="*/ 2343282 h 3058701"/>
                <a:gd name="connsiteX25" fmla="*/ 4627185 w 5170260"/>
                <a:gd name="connsiteY25" fmla="*/ 2127382 h 3058701"/>
                <a:gd name="connsiteX26" fmla="*/ 4849435 w 5170260"/>
                <a:gd name="connsiteY26" fmla="*/ 2022607 h 3058701"/>
                <a:gd name="connsiteX27" fmla="*/ 4963735 w 5170260"/>
                <a:gd name="connsiteY27" fmla="*/ 1790832 h 3058701"/>
                <a:gd name="connsiteX28" fmla="*/ 5097085 w 5170260"/>
                <a:gd name="connsiteY28" fmla="*/ 1663832 h 3058701"/>
                <a:gd name="connsiteX29" fmla="*/ 5100260 w 5170260"/>
                <a:gd name="connsiteY29" fmla="*/ 1435232 h 3058701"/>
                <a:gd name="connsiteX30" fmla="*/ 5170110 w 5170260"/>
                <a:gd name="connsiteY30" fmla="*/ 1212982 h 3058701"/>
                <a:gd name="connsiteX31" fmla="*/ 5116135 w 5170260"/>
                <a:gd name="connsiteY31" fmla="*/ 1032007 h 3058701"/>
                <a:gd name="connsiteX32" fmla="*/ 4928016 w 5170260"/>
                <a:gd name="connsiteY32" fmla="*/ 873256 h 3058701"/>
                <a:gd name="connsiteX0" fmla="*/ 4919285 w 5170260"/>
                <a:gd name="connsiteY0" fmla="*/ 879607 h 3058701"/>
                <a:gd name="connsiteX1" fmla="*/ 4471610 w 5170260"/>
                <a:gd name="connsiteY1" fmla="*/ 609733 h 3058701"/>
                <a:gd name="connsiteX2" fmla="*/ 3528635 w 5170260"/>
                <a:gd name="connsiteY2" fmla="*/ 257309 h 3058701"/>
                <a:gd name="connsiteX3" fmla="*/ 2426910 w 5170260"/>
                <a:gd name="connsiteY3" fmla="*/ 47758 h 3058701"/>
                <a:gd name="connsiteX4" fmla="*/ 1668085 w 5170260"/>
                <a:gd name="connsiteY4" fmla="*/ 3308 h 3058701"/>
                <a:gd name="connsiteX5" fmla="*/ 807660 w 5170260"/>
                <a:gd name="connsiteY5" fmla="*/ 289058 h 3058701"/>
                <a:gd name="connsiteX6" fmla="*/ 620335 w 5170260"/>
                <a:gd name="connsiteY6" fmla="*/ 416058 h 3058701"/>
                <a:gd name="connsiteX7" fmla="*/ 86936 w 5170260"/>
                <a:gd name="connsiteY7" fmla="*/ 2054358 h 3058701"/>
                <a:gd name="connsiteX8" fmla="*/ 1210 w 5170260"/>
                <a:gd name="connsiteY8" fmla="*/ 2409957 h 3058701"/>
                <a:gd name="connsiteX9" fmla="*/ 48835 w 5170260"/>
                <a:gd name="connsiteY9" fmla="*/ 2590932 h 3058701"/>
                <a:gd name="connsiteX10" fmla="*/ 210760 w 5170260"/>
                <a:gd name="connsiteY10" fmla="*/ 2663957 h 3058701"/>
                <a:gd name="connsiteX11" fmla="*/ 369510 w 5170260"/>
                <a:gd name="connsiteY11" fmla="*/ 2746507 h 3058701"/>
                <a:gd name="connsiteX12" fmla="*/ 626685 w 5170260"/>
                <a:gd name="connsiteY12" fmla="*/ 2965582 h 3058701"/>
                <a:gd name="connsiteX13" fmla="*/ 994985 w 5170260"/>
                <a:gd name="connsiteY13" fmla="*/ 2962407 h 3058701"/>
                <a:gd name="connsiteX14" fmla="*/ 1245810 w 5170260"/>
                <a:gd name="connsiteY14" fmla="*/ 3048132 h 3058701"/>
                <a:gd name="connsiteX15" fmla="*/ 1617285 w 5170260"/>
                <a:gd name="connsiteY15" fmla="*/ 3006857 h 3058701"/>
                <a:gd name="connsiteX16" fmla="*/ 1947485 w 5170260"/>
                <a:gd name="connsiteY16" fmla="*/ 3057657 h 3058701"/>
                <a:gd name="connsiteX17" fmla="*/ 2353885 w 5170260"/>
                <a:gd name="connsiteY17" fmla="*/ 2949707 h 3058701"/>
                <a:gd name="connsiteX18" fmla="*/ 2696785 w 5170260"/>
                <a:gd name="connsiteY18" fmla="*/ 3025907 h 3058701"/>
                <a:gd name="connsiteX19" fmla="*/ 3036510 w 5170260"/>
                <a:gd name="connsiteY19" fmla="*/ 2917957 h 3058701"/>
                <a:gd name="connsiteX20" fmla="*/ 3360360 w 5170260"/>
                <a:gd name="connsiteY20" fmla="*/ 2886207 h 3058701"/>
                <a:gd name="connsiteX21" fmla="*/ 3646110 w 5170260"/>
                <a:gd name="connsiteY21" fmla="*/ 2708407 h 3058701"/>
                <a:gd name="connsiteX22" fmla="*/ 3963610 w 5170260"/>
                <a:gd name="connsiteY22" fmla="*/ 2660782 h 3058701"/>
                <a:gd name="connsiteX23" fmla="*/ 4220785 w 5170260"/>
                <a:gd name="connsiteY23" fmla="*/ 2454407 h 3058701"/>
                <a:gd name="connsiteX24" fmla="*/ 4509710 w 5170260"/>
                <a:gd name="connsiteY24" fmla="*/ 2343282 h 3058701"/>
                <a:gd name="connsiteX25" fmla="*/ 4627185 w 5170260"/>
                <a:gd name="connsiteY25" fmla="*/ 2127382 h 3058701"/>
                <a:gd name="connsiteX26" fmla="*/ 4849435 w 5170260"/>
                <a:gd name="connsiteY26" fmla="*/ 2022607 h 3058701"/>
                <a:gd name="connsiteX27" fmla="*/ 4963735 w 5170260"/>
                <a:gd name="connsiteY27" fmla="*/ 1790832 h 3058701"/>
                <a:gd name="connsiteX28" fmla="*/ 5097085 w 5170260"/>
                <a:gd name="connsiteY28" fmla="*/ 1663832 h 3058701"/>
                <a:gd name="connsiteX29" fmla="*/ 5100260 w 5170260"/>
                <a:gd name="connsiteY29" fmla="*/ 1435232 h 3058701"/>
                <a:gd name="connsiteX30" fmla="*/ 5170110 w 5170260"/>
                <a:gd name="connsiteY30" fmla="*/ 1212982 h 3058701"/>
                <a:gd name="connsiteX31" fmla="*/ 5116135 w 5170260"/>
                <a:gd name="connsiteY31" fmla="*/ 1032007 h 3058701"/>
                <a:gd name="connsiteX32" fmla="*/ 4928016 w 5170260"/>
                <a:gd name="connsiteY32" fmla="*/ 873256 h 3058701"/>
                <a:gd name="connsiteX0" fmla="*/ 4919285 w 5170260"/>
                <a:gd name="connsiteY0" fmla="*/ 879607 h 3058701"/>
                <a:gd name="connsiteX1" fmla="*/ 4471610 w 5170260"/>
                <a:gd name="connsiteY1" fmla="*/ 609733 h 3058701"/>
                <a:gd name="connsiteX2" fmla="*/ 3528635 w 5170260"/>
                <a:gd name="connsiteY2" fmla="*/ 257309 h 3058701"/>
                <a:gd name="connsiteX3" fmla="*/ 2426910 w 5170260"/>
                <a:gd name="connsiteY3" fmla="*/ 47758 h 3058701"/>
                <a:gd name="connsiteX4" fmla="*/ 1668085 w 5170260"/>
                <a:gd name="connsiteY4" fmla="*/ 3308 h 3058701"/>
                <a:gd name="connsiteX5" fmla="*/ 807660 w 5170260"/>
                <a:gd name="connsiteY5" fmla="*/ 289058 h 3058701"/>
                <a:gd name="connsiteX6" fmla="*/ 655260 w 5170260"/>
                <a:gd name="connsiteY6" fmla="*/ 492258 h 3058701"/>
                <a:gd name="connsiteX7" fmla="*/ 86936 w 5170260"/>
                <a:gd name="connsiteY7" fmla="*/ 2054358 h 3058701"/>
                <a:gd name="connsiteX8" fmla="*/ 1210 w 5170260"/>
                <a:gd name="connsiteY8" fmla="*/ 2409957 h 3058701"/>
                <a:gd name="connsiteX9" fmla="*/ 48835 w 5170260"/>
                <a:gd name="connsiteY9" fmla="*/ 2590932 h 3058701"/>
                <a:gd name="connsiteX10" fmla="*/ 210760 w 5170260"/>
                <a:gd name="connsiteY10" fmla="*/ 2663957 h 3058701"/>
                <a:gd name="connsiteX11" fmla="*/ 369510 w 5170260"/>
                <a:gd name="connsiteY11" fmla="*/ 2746507 h 3058701"/>
                <a:gd name="connsiteX12" fmla="*/ 626685 w 5170260"/>
                <a:gd name="connsiteY12" fmla="*/ 2965582 h 3058701"/>
                <a:gd name="connsiteX13" fmla="*/ 994985 w 5170260"/>
                <a:gd name="connsiteY13" fmla="*/ 2962407 h 3058701"/>
                <a:gd name="connsiteX14" fmla="*/ 1245810 w 5170260"/>
                <a:gd name="connsiteY14" fmla="*/ 3048132 h 3058701"/>
                <a:gd name="connsiteX15" fmla="*/ 1617285 w 5170260"/>
                <a:gd name="connsiteY15" fmla="*/ 3006857 h 3058701"/>
                <a:gd name="connsiteX16" fmla="*/ 1947485 w 5170260"/>
                <a:gd name="connsiteY16" fmla="*/ 3057657 h 3058701"/>
                <a:gd name="connsiteX17" fmla="*/ 2353885 w 5170260"/>
                <a:gd name="connsiteY17" fmla="*/ 2949707 h 3058701"/>
                <a:gd name="connsiteX18" fmla="*/ 2696785 w 5170260"/>
                <a:gd name="connsiteY18" fmla="*/ 3025907 h 3058701"/>
                <a:gd name="connsiteX19" fmla="*/ 3036510 w 5170260"/>
                <a:gd name="connsiteY19" fmla="*/ 2917957 h 3058701"/>
                <a:gd name="connsiteX20" fmla="*/ 3360360 w 5170260"/>
                <a:gd name="connsiteY20" fmla="*/ 2886207 h 3058701"/>
                <a:gd name="connsiteX21" fmla="*/ 3646110 w 5170260"/>
                <a:gd name="connsiteY21" fmla="*/ 2708407 h 3058701"/>
                <a:gd name="connsiteX22" fmla="*/ 3963610 w 5170260"/>
                <a:gd name="connsiteY22" fmla="*/ 2660782 h 3058701"/>
                <a:gd name="connsiteX23" fmla="*/ 4220785 w 5170260"/>
                <a:gd name="connsiteY23" fmla="*/ 2454407 h 3058701"/>
                <a:gd name="connsiteX24" fmla="*/ 4509710 w 5170260"/>
                <a:gd name="connsiteY24" fmla="*/ 2343282 h 3058701"/>
                <a:gd name="connsiteX25" fmla="*/ 4627185 w 5170260"/>
                <a:gd name="connsiteY25" fmla="*/ 2127382 h 3058701"/>
                <a:gd name="connsiteX26" fmla="*/ 4849435 w 5170260"/>
                <a:gd name="connsiteY26" fmla="*/ 2022607 h 3058701"/>
                <a:gd name="connsiteX27" fmla="*/ 4963735 w 5170260"/>
                <a:gd name="connsiteY27" fmla="*/ 1790832 h 3058701"/>
                <a:gd name="connsiteX28" fmla="*/ 5097085 w 5170260"/>
                <a:gd name="connsiteY28" fmla="*/ 1663832 h 3058701"/>
                <a:gd name="connsiteX29" fmla="*/ 5100260 w 5170260"/>
                <a:gd name="connsiteY29" fmla="*/ 1435232 h 3058701"/>
                <a:gd name="connsiteX30" fmla="*/ 5170110 w 5170260"/>
                <a:gd name="connsiteY30" fmla="*/ 1212982 h 3058701"/>
                <a:gd name="connsiteX31" fmla="*/ 5116135 w 5170260"/>
                <a:gd name="connsiteY31" fmla="*/ 1032007 h 3058701"/>
                <a:gd name="connsiteX32" fmla="*/ 4928016 w 5170260"/>
                <a:gd name="connsiteY32" fmla="*/ 873256 h 3058701"/>
                <a:gd name="connsiteX0" fmla="*/ 4919285 w 5170260"/>
                <a:gd name="connsiteY0" fmla="*/ 928833 h 3107927"/>
                <a:gd name="connsiteX1" fmla="*/ 4471610 w 5170260"/>
                <a:gd name="connsiteY1" fmla="*/ 658959 h 3107927"/>
                <a:gd name="connsiteX2" fmla="*/ 3528635 w 5170260"/>
                <a:gd name="connsiteY2" fmla="*/ 306535 h 3107927"/>
                <a:gd name="connsiteX3" fmla="*/ 2426910 w 5170260"/>
                <a:gd name="connsiteY3" fmla="*/ 96984 h 3107927"/>
                <a:gd name="connsiteX4" fmla="*/ 1668085 w 5170260"/>
                <a:gd name="connsiteY4" fmla="*/ 52534 h 3107927"/>
                <a:gd name="connsiteX5" fmla="*/ 1369635 w 5170260"/>
                <a:gd name="connsiteY5" fmla="*/ 106509 h 3107927"/>
                <a:gd name="connsiteX6" fmla="*/ 655260 w 5170260"/>
                <a:gd name="connsiteY6" fmla="*/ 541484 h 3107927"/>
                <a:gd name="connsiteX7" fmla="*/ 86936 w 5170260"/>
                <a:gd name="connsiteY7" fmla="*/ 2103584 h 3107927"/>
                <a:gd name="connsiteX8" fmla="*/ 1210 w 5170260"/>
                <a:gd name="connsiteY8" fmla="*/ 2459183 h 3107927"/>
                <a:gd name="connsiteX9" fmla="*/ 48835 w 5170260"/>
                <a:gd name="connsiteY9" fmla="*/ 2640158 h 3107927"/>
                <a:gd name="connsiteX10" fmla="*/ 210760 w 5170260"/>
                <a:gd name="connsiteY10" fmla="*/ 2713183 h 3107927"/>
                <a:gd name="connsiteX11" fmla="*/ 369510 w 5170260"/>
                <a:gd name="connsiteY11" fmla="*/ 2795733 h 3107927"/>
                <a:gd name="connsiteX12" fmla="*/ 626685 w 5170260"/>
                <a:gd name="connsiteY12" fmla="*/ 3014808 h 3107927"/>
                <a:gd name="connsiteX13" fmla="*/ 994985 w 5170260"/>
                <a:gd name="connsiteY13" fmla="*/ 3011633 h 3107927"/>
                <a:gd name="connsiteX14" fmla="*/ 1245810 w 5170260"/>
                <a:gd name="connsiteY14" fmla="*/ 3097358 h 3107927"/>
                <a:gd name="connsiteX15" fmla="*/ 1617285 w 5170260"/>
                <a:gd name="connsiteY15" fmla="*/ 3056083 h 3107927"/>
                <a:gd name="connsiteX16" fmla="*/ 1947485 w 5170260"/>
                <a:gd name="connsiteY16" fmla="*/ 3106883 h 3107927"/>
                <a:gd name="connsiteX17" fmla="*/ 2353885 w 5170260"/>
                <a:gd name="connsiteY17" fmla="*/ 2998933 h 3107927"/>
                <a:gd name="connsiteX18" fmla="*/ 2696785 w 5170260"/>
                <a:gd name="connsiteY18" fmla="*/ 3075133 h 3107927"/>
                <a:gd name="connsiteX19" fmla="*/ 3036510 w 5170260"/>
                <a:gd name="connsiteY19" fmla="*/ 2967183 h 3107927"/>
                <a:gd name="connsiteX20" fmla="*/ 3360360 w 5170260"/>
                <a:gd name="connsiteY20" fmla="*/ 2935433 h 3107927"/>
                <a:gd name="connsiteX21" fmla="*/ 3646110 w 5170260"/>
                <a:gd name="connsiteY21" fmla="*/ 2757633 h 3107927"/>
                <a:gd name="connsiteX22" fmla="*/ 3963610 w 5170260"/>
                <a:gd name="connsiteY22" fmla="*/ 2710008 h 3107927"/>
                <a:gd name="connsiteX23" fmla="*/ 4220785 w 5170260"/>
                <a:gd name="connsiteY23" fmla="*/ 2503633 h 3107927"/>
                <a:gd name="connsiteX24" fmla="*/ 4509710 w 5170260"/>
                <a:gd name="connsiteY24" fmla="*/ 2392508 h 3107927"/>
                <a:gd name="connsiteX25" fmla="*/ 4627185 w 5170260"/>
                <a:gd name="connsiteY25" fmla="*/ 2176608 h 3107927"/>
                <a:gd name="connsiteX26" fmla="*/ 4849435 w 5170260"/>
                <a:gd name="connsiteY26" fmla="*/ 2071833 h 3107927"/>
                <a:gd name="connsiteX27" fmla="*/ 4963735 w 5170260"/>
                <a:gd name="connsiteY27" fmla="*/ 1840058 h 3107927"/>
                <a:gd name="connsiteX28" fmla="*/ 5097085 w 5170260"/>
                <a:gd name="connsiteY28" fmla="*/ 1713058 h 3107927"/>
                <a:gd name="connsiteX29" fmla="*/ 5100260 w 5170260"/>
                <a:gd name="connsiteY29" fmla="*/ 1484458 h 3107927"/>
                <a:gd name="connsiteX30" fmla="*/ 5170110 w 5170260"/>
                <a:gd name="connsiteY30" fmla="*/ 1262208 h 3107927"/>
                <a:gd name="connsiteX31" fmla="*/ 5116135 w 5170260"/>
                <a:gd name="connsiteY31" fmla="*/ 1081233 h 3107927"/>
                <a:gd name="connsiteX32" fmla="*/ 4928016 w 5170260"/>
                <a:gd name="connsiteY32" fmla="*/ 922482 h 3107927"/>
                <a:gd name="connsiteX0" fmla="*/ 4919285 w 5170260"/>
                <a:gd name="connsiteY0" fmla="*/ 922648 h 3101742"/>
                <a:gd name="connsiteX1" fmla="*/ 4471610 w 5170260"/>
                <a:gd name="connsiteY1" fmla="*/ 652774 h 3101742"/>
                <a:gd name="connsiteX2" fmla="*/ 3528635 w 5170260"/>
                <a:gd name="connsiteY2" fmla="*/ 300350 h 3101742"/>
                <a:gd name="connsiteX3" fmla="*/ 2426910 w 5170260"/>
                <a:gd name="connsiteY3" fmla="*/ 90799 h 3101742"/>
                <a:gd name="connsiteX4" fmla="*/ 1668085 w 5170260"/>
                <a:gd name="connsiteY4" fmla="*/ 46349 h 3101742"/>
                <a:gd name="connsiteX5" fmla="*/ 1385510 w 5170260"/>
                <a:gd name="connsiteY5" fmla="*/ 109849 h 3101742"/>
                <a:gd name="connsiteX6" fmla="*/ 655260 w 5170260"/>
                <a:gd name="connsiteY6" fmla="*/ 535299 h 3101742"/>
                <a:gd name="connsiteX7" fmla="*/ 86936 w 5170260"/>
                <a:gd name="connsiteY7" fmla="*/ 2097399 h 3101742"/>
                <a:gd name="connsiteX8" fmla="*/ 1210 w 5170260"/>
                <a:gd name="connsiteY8" fmla="*/ 2452998 h 3101742"/>
                <a:gd name="connsiteX9" fmla="*/ 48835 w 5170260"/>
                <a:gd name="connsiteY9" fmla="*/ 2633973 h 3101742"/>
                <a:gd name="connsiteX10" fmla="*/ 210760 w 5170260"/>
                <a:gd name="connsiteY10" fmla="*/ 2706998 h 3101742"/>
                <a:gd name="connsiteX11" fmla="*/ 369510 w 5170260"/>
                <a:gd name="connsiteY11" fmla="*/ 2789548 h 3101742"/>
                <a:gd name="connsiteX12" fmla="*/ 626685 w 5170260"/>
                <a:gd name="connsiteY12" fmla="*/ 3008623 h 3101742"/>
                <a:gd name="connsiteX13" fmla="*/ 994985 w 5170260"/>
                <a:gd name="connsiteY13" fmla="*/ 3005448 h 3101742"/>
                <a:gd name="connsiteX14" fmla="*/ 1245810 w 5170260"/>
                <a:gd name="connsiteY14" fmla="*/ 3091173 h 3101742"/>
                <a:gd name="connsiteX15" fmla="*/ 1617285 w 5170260"/>
                <a:gd name="connsiteY15" fmla="*/ 3049898 h 3101742"/>
                <a:gd name="connsiteX16" fmla="*/ 1947485 w 5170260"/>
                <a:gd name="connsiteY16" fmla="*/ 3100698 h 3101742"/>
                <a:gd name="connsiteX17" fmla="*/ 2353885 w 5170260"/>
                <a:gd name="connsiteY17" fmla="*/ 2992748 h 3101742"/>
                <a:gd name="connsiteX18" fmla="*/ 2696785 w 5170260"/>
                <a:gd name="connsiteY18" fmla="*/ 3068948 h 3101742"/>
                <a:gd name="connsiteX19" fmla="*/ 3036510 w 5170260"/>
                <a:gd name="connsiteY19" fmla="*/ 2960998 h 3101742"/>
                <a:gd name="connsiteX20" fmla="*/ 3360360 w 5170260"/>
                <a:gd name="connsiteY20" fmla="*/ 2929248 h 3101742"/>
                <a:gd name="connsiteX21" fmla="*/ 3646110 w 5170260"/>
                <a:gd name="connsiteY21" fmla="*/ 2751448 h 3101742"/>
                <a:gd name="connsiteX22" fmla="*/ 3963610 w 5170260"/>
                <a:gd name="connsiteY22" fmla="*/ 2703823 h 3101742"/>
                <a:gd name="connsiteX23" fmla="*/ 4220785 w 5170260"/>
                <a:gd name="connsiteY23" fmla="*/ 2497448 h 3101742"/>
                <a:gd name="connsiteX24" fmla="*/ 4509710 w 5170260"/>
                <a:gd name="connsiteY24" fmla="*/ 2386323 h 3101742"/>
                <a:gd name="connsiteX25" fmla="*/ 4627185 w 5170260"/>
                <a:gd name="connsiteY25" fmla="*/ 2170423 h 3101742"/>
                <a:gd name="connsiteX26" fmla="*/ 4849435 w 5170260"/>
                <a:gd name="connsiteY26" fmla="*/ 2065648 h 3101742"/>
                <a:gd name="connsiteX27" fmla="*/ 4963735 w 5170260"/>
                <a:gd name="connsiteY27" fmla="*/ 1833873 h 3101742"/>
                <a:gd name="connsiteX28" fmla="*/ 5097085 w 5170260"/>
                <a:gd name="connsiteY28" fmla="*/ 1706873 h 3101742"/>
                <a:gd name="connsiteX29" fmla="*/ 5100260 w 5170260"/>
                <a:gd name="connsiteY29" fmla="*/ 1478273 h 3101742"/>
                <a:gd name="connsiteX30" fmla="*/ 5170110 w 5170260"/>
                <a:gd name="connsiteY30" fmla="*/ 1256023 h 3101742"/>
                <a:gd name="connsiteX31" fmla="*/ 5116135 w 5170260"/>
                <a:gd name="connsiteY31" fmla="*/ 1075048 h 3101742"/>
                <a:gd name="connsiteX32" fmla="*/ 4928016 w 5170260"/>
                <a:gd name="connsiteY32" fmla="*/ 916297 h 3101742"/>
                <a:gd name="connsiteX0" fmla="*/ 4919285 w 5170260"/>
                <a:gd name="connsiteY0" fmla="*/ 922648 h 3101742"/>
                <a:gd name="connsiteX1" fmla="*/ 4471610 w 5170260"/>
                <a:gd name="connsiteY1" fmla="*/ 652774 h 3101742"/>
                <a:gd name="connsiteX2" fmla="*/ 3528635 w 5170260"/>
                <a:gd name="connsiteY2" fmla="*/ 300350 h 3101742"/>
                <a:gd name="connsiteX3" fmla="*/ 2426910 w 5170260"/>
                <a:gd name="connsiteY3" fmla="*/ 90799 h 3101742"/>
                <a:gd name="connsiteX4" fmla="*/ 1668085 w 5170260"/>
                <a:gd name="connsiteY4" fmla="*/ 46349 h 3101742"/>
                <a:gd name="connsiteX5" fmla="*/ 1379160 w 5170260"/>
                <a:gd name="connsiteY5" fmla="*/ 109849 h 3101742"/>
                <a:gd name="connsiteX6" fmla="*/ 655260 w 5170260"/>
                <a:gd name="connsiteY6" fmla="*/ 535299 h 3101742"/>
                <a:gd name="connsiteX7" fmla="*/ 86936 w 5170260"/>
                <a:gd name="connsiteY7" fmla="*/ 2097399 h 3101742"/>
                <a:gd name="connsiteX8" fmla="*/ 1210 w 5170260"/>
                <a:gd name="connsiteY8" fmla="*/ 2452998 h 3101742"/>
                <a:gd name="connsiteX9" fmla="*/ 48835 w 5170260"/>
                <a:gd name="connsiteY9" fmla="*/ 2633973 h 3101742"/>
                <a:gd name="connsiteX10" fmla="*/ 210760 w 5170260"/>
                <a:gd name="connsiteY10" fmla="*/ 2706998 h 3101742"/>
                <a:gd name="connsiteX11" fmla="*/ 369510 w 5170260"/>
                <a:gd name="connsiteY11" fmla="*/ 2789548 h 3101742"/>
                <a:gd name="connsiteX12" fmla="*/ 626685 w 5170260"/>
                <a:gd name="connsiteY12" fmla="*/ 3008623 h 3101742"/>
                <a:gd name="connsiteX13" fmla="*/ 994985 w 5170260"/>
                <a:gd name="connsiteY13" fmla="*/ 3005448 h 3101742"/>
                <a:gd name="connsiteX14" fmla="*/ 1245810 w 5170260"/>
                <a:gd name="connsiteY14" fmla="*/ 3091173 h 3101742"/>
                <a:gd name="connsiteX15" fmla="*/ 1617285 w 5170260"/>
                <a:gd name="connsiteY15" fmla="*/ 3049898 h 3101742"/>
                <a:gd name="connsiteX16" fmla="*/ 1947485 w 5170260"/>
                <a:gd name="connsiteY16" fmla="*/ 3100698 h 3101742"/>
                <a:gd name="connsiteX17" fmla="*/ 2353885 w 5170260"/>
                <a:gd name="connsiteY17" fmla="*/ 2992748 h 3101742"/>
                <a:gd name="connsiteX18" fmla="*/ 2696785 w 5170260"/>
                <a:gd name="connsiteY18" fmla="*/ 3068948 h 3101742"/>
                <a:gd name="connsiteX19" fmla="*/ 3036510 w 5170260"/>
                <a:gd name="connsiteY19" fmla="*/ 2960998 h 3101742"/>
                <a:gd name="connsiteX20" fmla="*/ 3360360 w 5170260"/>
                <a:gd name="connsiteY20" fmla="*/ 2929248 h 3101742"/>
                <a:gd name="connsiteX21" fmla="*/ 3646110 w 5170260"/>
                <a:gd name="connsiteY21" fmla="*/ 2751448 h 3101742"/>
                <a:gd name="connsiteX22" fmla="*/ 3963610 w 5170260"/>
                <a:gd name="connsiteY22" fmla="*/ 2703823 h 3101742"/>
                <a:gd name="connsiteX23" fmla="*/ 4220785 w 5170260"/>
                <a:gd name="connsiteY23" fmla="*/ 2497448 h 3101742"/>
                <a:gd name="connsiteX24" fmla="*/ 4509710 w 5170260"/>
                <a:gd name="connsiteY24" fmla="*/ 2386323 h 3101742"/>
                <a:gd name="connsiteX25" fmla="*/ 4627185 w 5170260"/>
                <a:gd name="connsiteY25" fmla="*/ 2170423 h 3101742"/>
                <a:gd name="connsiteX26" fmla="*/ 4849435 w 5170260"/>
                <a:gd name="connsiteY26" fmla="*/ 2065648 h 3101742"/>
                <a:gd name="connsiteX27" fmla="*/ 4963735 w 5170260"/>
                <a:gd name="connsiteY27" fmla="*/ 1833873 h 3101742"/>
                <a:gd name="connsiteX28" fmla="*/ 5097085 w 5170260"/>
                <a:gd name="connsiteY28" fmla="*/ 1706873 h 3101742"/>
                <a:gd name="connsiteX29" fmla="*/ 5100260 w 5170260"/>
                <a:gd name="connsiteY29" fmla="*/ 1478273 h 3101742"/>
                <a:gd name="connsiteX30" fmla="*/ 5170110 w 5170260"/>
                <a:gd name="connsiteY30" fmla="*/ 1256023 h 3101742"/>
                <a:gd name="connsiteX31" fmla="*/ 5116135 w 5170260"/>
                <a:gd name="connsiteY31" fmla="*/ 1075048 h 3101742"/>
                <a:gd name="connsiteX32" fmla="*/ 4928016 w 5170260"/>
                <a:gd name="connsiteY32" fmla="*/ 916297 h 3101742"/>
                <a:gd name="connsiteX0" fmla="*/ 4919285 w 5170260"/>
                <a:gd name="connsiteY0" fmla="*/ 862028 h 3041122"/>
                <a:gd name="connsiteX1" fmla="*/ 4471610 w 5170260"/>
                <a:gd name="connsiteY1" fmla="*/ 592154 h 3041122"/>
                <a:gd name="connsiteX2" fmla="*/ 3528635 w 5170260"/>
                <a:gd name="connsiteY2" fmla="*/ 239730 h 3041122"/>
                <a:gd name="connsiteX3" fmla="*/ 2426910 w 5170260"/>
                <a:gd name="connsiteY3" fmla="*/ 30179 h 3041122"/>
                <a:gd name="connsiteX4" fmla="*/ 1379160 w 5170260"/>
                <a:gd name="connsiteY4" fmla="*/ 49229 h 3041122"/>
                <a:gd name="connsiteX5" fmla="*/ 655260 w 5170260"/>
                <a:gd name="connsiteY5" fmla="*/ 474679 h 3041122"/>
                <a:gd name="connsiteX6" fmla="*/ 86936 w 5170260"/>
                <a:gd name="connsiteY6" fmla="*/ 2036779 h 3041122"/>
                <a:gd name="connsiteX7" fmla="*/ 1210 w 5170260"/>
                <a:gd name="connsiteY7" fmla="*/ 2392378 h 3041122"/>
                <a:gd name="connsiteX8" fmla="*/ 48835 w 5170260"/>
                <a:gd name="connsiteY8" fmla="*/ 2573353 h 3041122"/>
                <a:gd name="connsiteX9" fmla="*/ 210760 w 5170260"/>
                <a:gd name="connsiteY9" fmla="*/ 2646378 h 3041122"/>
                <a:gd name="connsiteX10" fmla="*/ 369510 w 5170260"/>
                <a:gd name="connsiteY10" fmla="*/ 2728928 h 3041122"/>
                <a:gd name="connsiteX11" fmla="*/ 626685 w 5170260"/>
                <a:gd name="connsiteY11" fmla="*/ 2948003 h 3041122"/>
                <a:gd name="connsiteX12" fmla="*/ 994985 w 5170260"/>
                <a:gd name="connsiteY12" fmla="*/ 2944828 h 3041122"/>
                <a:gd name="connsiteX13" fmla="*/ 1245810 w 5170260"/>
                <a:gd name="connsiteY13" fmla="*/ 3030553 h 3041122"/>
                <a:gd name="connsiteX14" fmla="*/ 1617285 w 5170260"/>
                <a:gd name="connsiteY14" fmla="*/ 2989278 h 3041122"/>
                <a:gd name="connsiteX15" fmla="*/ 1947485 w 5170260"/>
                <a:gd name="connsiteY15" fmla="*/ 3040078 h 3041122"/>
                <a:gd name="connsiteX16" fmla="*/ 2353885 w 5170260"/>
                <a:gd name="connsiteY16" fmla="*/ 2932128 h 3041122"/>
                <a:gd name="connsiteX17" fmla="*/ 2696785 w 5170260"/>
                <a:gd name="connsiteY17" fmla="*/ 3008328 h 3041122"/>
                <a:gd name="connsiteX18" fmla="*/ 3036510 w 5170260"/>
                <a:gd name="connsiteY18" fmla="*/ 2900378 h 3041122"/>
                <a:gd name="connsiteX19" fmla="*/ 3360360 w 5170260"/>
                <a:gd name="connsiteY19" fmla="*/ 2868628 h 3041122"/>
                <a:gd name="connsiteX20" fmla="*/ 3646110 w 5170260"/>
                <a:gd name="connsiteY20" fmla="*/ 2690828 h 3041122"/>
                <a:gd name="connsiteX21" fmla="*/ 3963610 w 5170260"/>
                <a:gd name="connsiteY21" fmla="*/ 2643203 h 3041122"/>
                <a:gd name="connsiteX22" fmla="*/ 4220785 w 5170260"/>
                <a:gd name="connsiteY22" fmla="*/ 2436828 h 3041122"/>
                <a:gd name="connsiteX23" fmla="*/ 4509710 w 5170260"/>
                <a:gd name="connsiteY23" fmla="*/ 2325703 h 3041122"/>
                <a:gd name="connsiteX24" fmla="*/ 4627185 w 5170260"/>
                <a:gd name="connsiteY24" fmla="*/ 2109803 h 3041122"/>
                <a:gd name="connsiteX25" fmla="*/ 4849435 w 5170260"/>
                <a:gd name="connsiteY25" fmla="*/ 2005028 h 3041122"/>
                <a:gd name="connsiteX26" fmla="*/ 4963735 w 5170260"/>
                <a:gd name="connsiteY26" fmla="*/ 1773253 h 3041122"/>
                <a:gd name="connsiteX27" fmla="*/ 5097085 w 5170260"/>
                <a:gd name="connsiteY27" fmla="*/ 1646253 h 3041122"/>
                <a:gd name="connsiteX28" fmla="*/ 5100260 w 5170260"/>
                <a:gd name="connsiteY28" fmla="*/ 1417653 h 3041122"/>
                <a:gd name="connsiteX29" fmla="*/ 5170110 w 5170260"/>
                <a:gd name="connsiteY29" fmla="*/ 1195403 h 3041122"/>
                <a:gd name="connsiteX30" fmla="*/ 5116135 w 5170260"/>
                <a:gd name="connsiteY30" fmla="*/ 1014428 h 3041122"/>
                <a:gd name="connsiteX31" fmla="*/ 4928016 w 5170260"/>
                <a:gd name="connsiteY31" fmla="*/ 855677 h 3041122"/>
                <a:gd name="connsiteX0" fmla="*/ 4919285 w 5170260"/>
                <a:gd name="connsiteY0" fmla="*/ 862028 h 3041122"/>
                <a:gd name="connsiteX1" fmla="*/ 4471610 w 5170260"/>
                <a:gd name="connsiteY1" fmla="*/ 592154 h 3041122"/>
                <a:gd name="connsiteX2" fmla="*/ 3614360 w 5170260"/>
                <a:gd name="connsiteY2" fmla="*/ 271480 h 3041122"/>
                <a:gd name="connsiteX3" fmla="*/ 2426910 w 5170260"/>
                <a:gd name="connsiteY3" fmla="*/ 30179 h 3041122"/>
                <a:gd name="connsiteX4" fmla="*/ 1379160 w 5170260"/>
                <a:gd name="connsiteY4" fmla="*/ 49229 h 3041122"/>
                <a:gd name="connsiteX5" fmla="*/ 655260 w 5170260"/>
                <a:gd name="connsiteY5" fmla="*/ 474679 h 3041122"/>
                <a:gd name="connsiteX6" fmla="*/ 86936 w 5170260"/>
                <a:gd name="connsiteY6" fmla="*/ 2036779 h 3041122"/>
                <a:gd name="connsiteX7" fmla="*/ 1210 w 5170260"/>
                <a:gd name="connsiteY7" fmla="*/ 2392378 h 3041122"/>
                <a:gd name="connsiteX8" fmla="*/ 48835 w 5170260"/>
                <a:gd name="connsiteY8" fmla="*/ 2573353 h 3041122"/>
                <a:gd name="connsiteX9" fmla="*/ 210760 w 5170260"/>
                <a:gd name="connsiteY9" fmla="*/ 2646378 h 3041122"/>
                <a:gd name="connsiteX10" fmla="*/ 369510 w 5170260"/>
                <a:gd name="connsiteY10" fmla="*/ 2728928 h 3041122"/>
                <a:gd name="connsiteX11" fmla="*/ 626685 w 5170260"/>
                <a:gd name="connsiteY11" fmla="*/ 2948003 h 3041122"/>
                <a:gd name="connsiteX12" fmla="*/ 994985 w 5170260"/>
                <a:gd name="connsiteY12" fmla="*/ 2944828 h 3041122"/>
                <a:gd name="connsiteX13" fmla="*/ 1245810 w 5170260"/>
                <a:gd name="connsiteY13" fmla="*/ 3030553 h 3041122"/>
                <a:gd name="connsiteX14" fmla="*/ 1617285 w 5170260"/>
                <a:gd name="connsiteY14" fmla="*/ 2989278 h 3041122"/>
                <a:gd name="connsiteX15" fmla="*/ 1947485 w 5170260"/>
                <a:gd name="connsiteY15" fmla="*/ 3040078 h 3041122"/>
                <a:gd name="connsiteX16" fmla="*/ 2353885 w 5170260"/>
                <a:gd name="connsiteY16" fmla="*/ 2932128 h 3041122"/>
                <a:gd name="connsiteX17" fmla="*/ 2696785 w 5170260"/>
                <a:gd name="connsiteY17" fmla="*/ 3008328 h 3041122"/>
                <a:gd name="connsiteX18" fmla="*/ 3036510 w 5170260"/>
                <a:gd name="connsiteY18" fmla="*/ 2900378 h 3041122"/>
                <a:gd name="connsiteX19" fmla="*/ 3360360 w 5170260"/>
                <a:gd name="connsiteY19" fmla="*/ 2868628 h 3041122"/>
                <a:gd name="connsiteX20" fmla="*/ 3646110 w 5170260"/>
                <a:gd name="connsiteY20" fmla="*/ 2690828 h 3041122"/>
                <a:gd name="connsiteX21" fmla="*/ 3963610 w 5170260"/>
                <a:gd name="connsiteY21" fmla="*/ 2643203 h 3041122"/>
                <a:gd name="connsiteX22" fmla="*/ 4220785 w 5170260"/>
                <a:gd name="connsiteY22" fmla="*/ 2436828 h 3041122"/>
                <a:gd name="connsiteX23" fmla="*/ 4509710 w 5170260"/>
                <a:gd name="connsiteY23" fmla="*/ 2325703 h 3041122"/>
                <a:gd name="connsiteX24" fmla="*/ 4627185 w 5170260"/>
                <a:gd name="connsiteY24" fmla="*/ 2109803 h 3041122"/>
                <a:gd name="connsiteX25" fmla="*/ 4849435 w 5170260"/>
                <a:gd name="connsiteY25" fmla="*/ 2005028 h 3041122"/>
                <a:gd name="connsiteX26" fmla="*/ 4963735 w 5170260"/>
                <a:gd name="connsiteY26" fmla="*/ 1773253 h 3041122"/>
                <a:gd name="connsiteX27" fmla="*/ 5097085 w 5170260"/>
                <a:gd name="connsiteY27" fmla="*/ 1646253 h 3041122"/>
                <a:gd name="connsiteX28" fmla="*/ 5100260 w 5170260"/>
                <a:gd name="connsiteY28" fmla="*/ 1417653 h 3041122"/>
                <a:gd name="connsiteX29" fmla="*/ 5170110 w 5170260"/>
                <a:gd name="connsiteY29" fmla="*/ 1195403 h 3041122"/>
                <a:gd name="connsiteX30" fmla="*/ 5116135 w 5170260"/>
                <a:gd name="connsiteY30" fmla="*/ 1014428 h 3041122"/>
                <a:gd name="connsiteX31" fmla="*/ 4928016 w 5170260"/>
                <a:gd name="connsiteY31" fmla="*/ 855677 h 3041122"/>
                <a:gd name="connsiteX0" fmla="*/ 4919285 w 5170260"/>
                <a:gd name="connsiteY0" fmla="*/ 865434 h 3044528"/>
                <a:gd name="connsiteX1" fmla="*/ 4471610 w 5170260"/>
                <a:gd name="connsiteY1" fmla="*/ 595560 h 3044528"/>
                <a:gd name="connsiteX2" fmla="*/ 3614360 w 5170260"/>
                <a:gd name="connsiteY2" fmla="*/ 274886 h 3044528"/>
                <a:gd name="connsiteX3" fmla="*/ 2426910 w 5170260"/>
                <a:gd name="connsiteY3" fmla="*/ 33585 h 3044528"/>
                <a:gd name="connsiteX4" fmla="*/ 1369635 w 5170260"/>
                <a:gd name="connsiteY4" fmla="*/ 46285 h 3044528"/>
                <a:gd name="connsiteX5" fmla="*/ 655260 w 5170260"/>
                <a:gd name="connsiteY5" fmla="*/ 478085 h 3044528"/>
                <a:gd name="connsiteX6" fmla="*/ 86936 w 5170260"/>
                <a:gd name="connsiteY6" fmla="*/ 2040185 h 3044528"/>
                <a:gd name="connsiteX7" fmla="*/ 1210 w 5170260"/>
                <a:gd name="connsiteY7" fmla="*/ 2395784 h 3044528"/>
                <a:gd name="connsiteX8" fmla="*/ 48835 w 5170260"/>
                <a:gd name="connsiteY8" fmla="*/ 2576759 h 3044528"/>
                <a:gd name="connsiteX9" fmla="*/ 210760 w 5170260"/>
                <a:gd name="connsiteY9" fmla="*/ 2649784 h 3044528"/>
                <a:gd name="connsiteX10" fmla="*/ 369510 w 5170260"/>
                <a:gd name="connsiteY10" fmla="*/ 2732334 h 3044528"/>
                <a:gd name="connsiteX11" fmla="*/ 626685 w 5170260"/>
                <a:gd name="connsiteY11" fmla="*/ 2951409 h 3044528"/>
                <a:gd name="connsiteX12" fmla="*/ 994985 w 5170260"/>
                <a:gd name="connsiteY12" fmla="*/ 2948234 h 3044528"/>
                <a:gd name="connsiteX13" fmla="*/ 1245810 w 5170260"/>
                <a:gd name="connsiteY13" fmla="*/ 3033959 h 3044528"/>
                <a:gd name="connsiteX14" fmla="*/ 1617285 w 5170260"/>
                <a:gd name="connsiteY14" fmla="*/ 2992684 h 3044528"/>
                <a:gd name="connsiteX15" fmla="*/ 1947485 w 5170260"/>
                <a:gd name="connsiteY15" fmla="*/ 3043484 h 3044528"/>
                <a:gd name="connsiteX16" fmla="*/ 2353885 w 5170260"/>
                <a:gd name="connsiteY16" fmla="*/ 2935534 h 3044528"/>
                <a:gd name="connsiteX17" fmla="*/ 2696785 w 5170260"/>
                <a:gd name="connsiteY17" fmla="*/ 3011734 h 3044528"/>
                <a:gd name="connsiteX18" fmla="*/ 3036510 w 5170260"/>
                <a:gd name="connsiteY18" fmla="*/ 2903784 h 3044528"/>
                <a:gd name="connsiteX19" fmla="*/ 3360360 w 5170260"/>
                <a:gd name="connsiteY19" fmla="*/ 2872034 h 3044528"/>
                <a:gd name="connsiteX20" fmla="*/ 3646110 w 5170260"/>
                <a:gd name="connsiteY20" fmla="*/ 2694234 h 3044528"/>
                <a:gd name="connsiteX21" fmla="*/ 3963610 w 5170260"/>
                <a:gd name="connsiteY21" fmla="*/ 2646609 h 3044528"/>
                <a:gd name="connsiteX22" fmla="*/ 4220785 w 5170260"/>
                <a:gd name="connsiteY22" fmla="*/ 2440234 h 3044528"/>
                <a:gd name="connsiteX23" fmla="*/ 4509710 w 5170260"/>
                <a:gd name="connsiteY23" fmla="*/ 2329109 h 3044528"/>
                <a:gd name="connsiteX24" fmla="*/ 4627185 w 5170260"/>
                <a:gd name="connsiteY24" fmla="*/ 2113209 h 3044528"/>
                <a:gd name="connsiteX25" fmla="*/ 4849435 w 5170260"/>
                <a:gd name="connsiteY25" fmla="*/ 2008434 h 3044528"/>
                <a:gd name="connsiteX26" fmla="*/ 4963735 w 5170260"/>
                <a:gd name="connsiteY26" fmla="*/ 1776659 h 3044528"/>
                <a:gd name="connsiteX27" fmla="*/ 5097085 w 5170260"/>
                <a:gd name="connsiteY27" fmla="*/ 1649659 h 3044528"/>
                <a:gd name="connsiteX28" fmla="*/ 5100260 w 5170260"/>
                <a:gd name="connsiteY28" fmla="*/ 1421059 h 3044528"/>
                <a:gd name="connsiteX29" fmla="*/ 5170110 w 5170260"/>
                <a:gd name="connsiteY29" fmla="*/ 1198809 h 3044528"/>
                <a:gd name="connsiteX30" fmla="*/ 5116135 w 5170260"/>
                <a:gd name="connsiteY30" fmla="*/ 1017834 h 3044528"/>
                <a:gd name="connsiteX31" fmla="*/ 4928016 w 5170260"/>
                <a:gd name="connsiteY31" fmla="*/ 859083 h 3044528"/>
                <a:gd name="connsiteX0" fmla="*/ 4919285 w 5170260"/>
                <a:gd name="connsiteY0" fmla="*/ 865434 h 3044528"/>
                <a:gd name="connsiteX1" fmla="*/ 4471610 w 5170260"/>
                <a:gd name="connsiteY1" fmla="*/ 595560 h 3044528"/>
                <a:gd name="connsiteX2" fmla="*/ 3614360 w 5170260"/>
                <a:gd name="connsiteY2" fmla="*/ 274886 h 3044528"/>
                <a:gd name="connsiteX3" fmla="*/ 2426910 w 5170260"/>
                <a:gd name="connsiteY3" fmla="*/ 33585 h 3044528"/>
                <a:gd name="connsiteX4" fmla="*/ 1369635 w 5170260"/>
                <a:gd name="connsiteY4" fmla="*/ 46285 h 3044528"/>
                <a:gd name="connsiteX5" fmla="*/ 655260 w 5170260"/>
                <a:gd name="connsiteY5" fmla="*/ 478085 h 3044528"/>
                <a:gd name="connsiteX6" fmla="*/ 86936 w 5170260"/>
                <a:gd name="connsiteY6" fmla="*/ 2040185 h 3044528"/>
                <a:gd name="connsiteX7" fmla="*/ 1210 w 5170260"/>
                <a:gd name="connsiteY7" fmla="*/ 2395784 h 3044528"/>
                <a:gd name="connsiteX8" fmla="*/ 48835 w 5170260"/>
                <a:gd name="connsiteY8" fmla="*/ 2576759 h 3044528"/>
                <a:gd name="connsiteX9" fmla="*/ 210760 w 5170260"/>
                <a:gd name="connsiteY9" fmla="*/ 2649784 h 3044528"/>
                <a:gd name="connsiteX10" fmla="*/ 369510 w 5170260"/>
                <a:gd name="connsiteY10" fmla="*/ 2732334 h 3044528"/>
                <a:gd name="connsiteX11" fmla="*/ 626685 w 5170260"/>
                <a:gd name="connsiteY11" fmla="*/ 2951409 h 3044528"/>
                <a:gd name="connsiteX12" fmla="*/ 994985 w 5170260"/>
                <a:gd name="connsiteY12" fmla="*/ 2948234 h 3044528"/>
                <a:gd name="connsiteX13" fmla="*/ 1245810 w 5170260"/>
                <a:gd name="connsiteY13" fmla="*/ 3033959 h 3044528"/>
                <a:gd name="connsiteX14" fmla="*/ 1617285 w 5170260"/>
                <a:gd name="connsiteY14" fmla="*/ 2992684 h 3044528"/>
                <a:gd name="connsiteX15" fmla="*/ 1947485 w 5170260"/>
                <a:gd name="connsiteY15" fmla="*/ 3043484 h 3044528"/>
                <a:gd name="connsiteX16" fmla="*/ 2353885 w 5170260"/>
                <a:gd name="connsiteY16" fmla="*/ 2935534 h 3044528"/>
                <a:gd name="connsiteX17" fmla="*/ 2696785 w 5170260"/>
                <a:gd name="connsiteY17" fmla="*/ 3011734 h 3044528"/>
                <a:gd name="connsiteX18" fmla="*/ 3036510 w 5170260"/>
                <a:gd name="connsiteY18" fmla="*/ 2903784 h 3044528"/>
                <a:gd name="connsiteX19" fmla="*/ 3360360 w 5170260"/>
                <a:gd name="connsiteY19" fmla="*/ 2872034 h 3044528"/>
                <a:gd name="connsiteX20" fmla="*/ 3646110 w 5170260"/>
                <a:gd name="connsiteY20" fmla="*/ 2694234 h 3044528"/>
                <a:gd name="connsiteX21" fmla="*/ 3963610 w 5170260"/>
                <a:gd name="connsiteY21" fmla="*/ 2646609 h 3044528"/>
                <a:gd name="connsiteX22" fmla="*/ 4220785 w 5170260"/>
                <a:gd name="connsiteY22" fmla="*/ 2440234 h 3044528"/>
                <a:gd name="connsiteX23" fmla="*/ 4509710 w 5170260"/>
                <a:gd name="connsiteY23" fmla="*/ 2329109 h 3044528"/>
                <a:gd name="connsiteX24" fmla="*/ 4627185 w 5170260"/>
                <a:gd name="connsiteY24" fmla="*/ 2113209 h 3044528"/>
                <a:gd name="connsiteX25" fmla="*/ 4849435 w 5170260"/>
                <a:gd name="connsiteY25" fmla="*/ 2008434 h 3044528"/>
                <a:gd name="connsiteX26" fmla="*/ 4963735 w 5170260"/>
                <a:gd name="connsiteY26" fmla="*/ 1776659 h 3044528"/>
                <a:gd name="connsiteX27" fmla="*/ 5097085 w 5170260"/>
                <a:gd name="connsiteY27" fmla="*/ 1649659 h 3044528"/>
                <a:gd name="connsiteX28" fmla="*/ 5100260 w 5170260"/>
                <a:gd name="connsiteY28" fmla="*/ 1421059 h 3044528"/>
                <a:gd name="connsiteX29" fmla="*/ 5170110 w 5170260"/>
                <a:gd name="connsiteY29" fmla="*/ 1198809 h 3044528"/>
                <a:gd name="connsiteX30" fmla="*/ 5116135 w 5170260"/>
                <a:gd name="connsiteY30" fmla="*/ 1017834 h 3044528"/>
                <a:gd name="connsiteX31" fmla="*/ 5016916 w 5170260"/>
                <a:gd name="connsiteY31" fmla="*/ 938458 h 3044528"/>
                <a:gd name="connsiteX0" fmla="*/ 4919285 w 5170260"/>
                <a:gd name="connsiteY0" fmla="*/ 865434 h 3044528"/>
                <a:gd name="connsiteX1" fmla="*/ 4471610 w 5170260"/>
                <a:gd name="connsiteY1" fmla="*/ 595560 h 3044528"/>
                <a:gd name="connsiteX2" fmla="*/ 3614360 w 5170260"/>
                <a:gd name="connsiteY2" fmla="*/ 274886 h 3044528"/>
                <a:gd name="connsiteX3" fmla="*/ 2426910 w 5170260"/>
                <a:gd name="connsiteY3" fmla="*/ 33585 h 3044528"/>
                <a:gd name="connsiteX4" fmla="*/ 1369635 w 5170260"/>
                <a:gd name="connsiteY4" fmla="*/ 46285 h 3044528"/>
                <a:gd name="connsiteX5" fmla="*/ 655260 w 5170260"/>
                <a:gd name="connsiteY5" fmla="*/ 478085 h 3044528"/>
                <a:gd name="connsiteX6" fmla="*/ 86936 w 5170260"/>
                <a:gd name="connsiteY6" fmla="*/ 2040185 h 3044528"/>
                <a:gd name="connsiteX7" fmla="*/ 1210 w 5170260"/>
                <a:gd name="connsiteY7" fmla="*/ 2395784 h 3044528"/>
                <a:gd name="connsiteX8" fmla="*/ 48835 w 5170260"/>
                <a:gd name="connsiteY8" fmla="*/ 2576759 h 3044528"/>
                <a:gd name="connsiteX9" fmla="*/ 210760 w 5170260"/>
                <a:gd name="connsiteY9" fmla="*/ 2649784 h 3044528"/>
                <a:gd name="connsiteX10" fmla="*/ 369510 w 5170260"/>
                <a:gd name="connsiteY10" fmla="*/ 2732334 h 3044528"/>
                <a:gd name="connsiteX11" fmla="*/ 626685 w 5170260"/>
                <a:gd name="connsiteY11" fmla="*/ 2951409 h 3044528"/>
                <a:gd name="connsiteX12" fmla="*/ 994985 w 5170260"/>
                <a:gd name="connsiteY12" fmla="*/ 2948234 h 3044528"/>
                <a:gd name="connsiteX13" fmla="*/ 1245810 w 5170260"/>
                <a:gd name="connsiteY13" fmla="*/ 3033959 h 3044528"/>
                <a:gd name="connsiteX14" fmla="*/ 1617285 w 5170260"/>
                <a:gd name="connsiteY14" fmla="*/ 2992684 h 3044528"/>
                <a:gd name="connsiteX15" fmla="*/ 1947485 w 5170260"/>
                <a:gd name="connsiteY15" fmla="*/ 3043484 h 3044528"/>
                <a:gd name="connsiteX16" fmla="*/ 2353885 w 5170260"/>
                <a:gd name="connsiteY16" fmla="*/ 2935534 h 3044528"/>
                <a:gd name="connsiteX17" fmla="*/ 2696785 w 5170260"/>
                <a:gd name="connsiteY17" fmla="*/ 3011734 h 3044528"/>
                <a:gd name="connsiteX18" fmla="*/ 3036510 w 5170260"/>
                <a:gd name="connsiteY18" fmla="*/ 2903784 h 3044528"/>
                <a:gd name="connsiteX19" fmla="*/ 3360360 w 5170260"/>
                <a:gd name="connsiteY19" fmla="*/ 2872034 h 3044528"/>
                <a:gd name="connsiteX20" fmla="*/ 3646110 w 5170260"/>
                <a:gd name="connsiteY20" fmla="*/ 2694234 h 3044528"/>
                <a:gd name="connsiteX21" fmla="*/ 3963610 w 5170260"/>
                <a:gd name="connsiteY21" fmla="*/ 2646609 h 3044528"/>
                <a:gd name="connsiteX22" fmla="*/ 4220785 w 5170260"/>
                <a:gd name="connsiteY22" fmla="*/ 2440234 h 3044528"/>
                <a:gd name="connsiteX23" fmla="*/ 4509710 w 5170260"/>
                <a:gd name="connsiteY23" fmla="*/ 2329109 h 3044528"/>
                <a:gd name="connsiteX24" fmla="*/ 4627185 w 5170260"/>
                <a:gd name="connsiteY24" fmla="*/ 2113209 h 3044528"/>
                <a:gd name="connsiteX25" fmla="*/ 4849435 w 5170260"/>
                <a:gd name="connsiteY25" fmla="*/ 2008434 h 3044528"/>
                <a:gd name="connsiteX26" fmla="*/ 4963735 w 5170260"/>
                <a:gd name="connsiteY26" fmla="*/ 1776659 h 3044528"/>
                <a:gd name="connsiteX27" fmla="*/ 5097085 w 5170260"/>
                <a:gd name="connsiteY27" fmla="*/ 1649659 h 3044528"/>
                <a:gd name="connsiteX28" fmla="*/ 5100260 w 5170260"/>
                <a:gd name="connsiteY28" fmla="*/ 1421059 h 3044528"/>
                <a:gd name="connsiteX29" fmla="*/ 5170110 w 5170260"/>
                <a:gd name="connsiteY29" fmla="*/ 1198809 h 3044528"/>
                <a:gd name="connsiteX30" fmla="*/ 5116135 w 5170260"/>
                <a:gd name="connsiteY30" fmla="*/ 1017834 h 3044528"/>
                <a:gd name="connsiteX0" fmla="*/ 5116135 w 5170260"/>
                <a:gd name="connsiteY0" fmla="*/ 1021009 h 3044528"/>
                <a:gd name="connsiteX1" fmla="*/ 4471610 w 5170260"/>
                <a:gd name="connsiteY1" fmla="*/ 595560 h 3044528"/>
                <a:gd name="connsiteX2" fmla="*/ 3614360 w 5170260"/>
                <a:gd name="connsiteY2" fmla="*/ 274886 h 3044528"/>
                <a:gd name="connsiteX3" fmla="*/ 2426910 w 5170260"/>
                <a:gd name="connsiteY3" fmla="*/ 33585 h 3044528"/>
                <a:gd name="connsiteX4" fmla="*/ 1369635 w 5170260"/>
                <a:gd name="connsiteY4" fmla="*/ 46285 h 3044528"/>
                <a:gd name="connsiteX5" fmla="*/ 655260 w 5170260"/>
                <a:gd name="connsiteY5" fmla="*/ 478085 h 3044528"/>
                <a:gd name="connsiteX6" fmla="*/ 86936 w 5170260"/>
                <a:gd name="connsiteY6" fmla="*/ 2040185 h 3044528"/>
                <a:gd name="connsiteX7" fmla="*/ 1210 w 5170260"/>
                <a:gd name="connsiteY7" fmla="*/ 2395784 h 3044528"/>
                <a:gd name="connsiteX8" fmla="*/ 48835 w 5170260"/>
                <a:gd name="connsiteY8" fmla="*/ 2576759 h 3044528"/>
                <a:gd name="connsiteX9" fmla="*/ 210760 w 5170260"/>
                <a:gd name="connsiteY9" fmla="*/ 2649784 h 3044528"/>
                <a:gd name="connsiteX10" fmla="*/ 369510 w 5170260"/>
                <a:gd name="connsiteY10" fmla="*/ 2732334 h 3044528"/>
                <a:gd name="connsiteX11" fmla="*/ 626685 w 5170260"/>
                <a:gd name="connsiteY11" fmla="*/ 2951409 h 3044528"/>
                <a:gd name="connsiteX12" fmla="*/ 994985 w 5170260"/>
                <a:gd name="connsiteY12" fmla="*/ 2948234 h 3044528"/>
                <a:gd name="connsiteX13" fmla="*/ 1245810 w 5170260"/>
                <a:gd name="connsiteY13" fmla="*/ 3033959 h 3044528"/>
                <a:gd name="connsiteX14" fmla="*/ 1617285 w 5170260"/>
                <a:gd name="connsiteY14" fmla="*/ 2992684 h 3044528"/>
                <a:gd name="connsiteX15" fmla="*/ 1947485 w 5170260"/>
                <a:gd name="connsiteY15" fmla="*/ 3043484 h 3044528"/>
                <a:gd name="connsiteX16" fmla="*/ 2353885 w 5170260"/>
                <a:gd name="connsiteY16" fmla="*/ 2935534 h 3044528"/>
                <a:gd name="connsiteX17" fmla="*/ 2696785 w 5170260"/>
                <a:gd name="connsiteY17" fmla="*/ 3011734 h 3044528"/>
                <a:gd name="connsiteX18" fmla="*/ 3036510 w 5170260"/>
                <a:gd name="connsiteY18" fmla="*/ 2903784 h 3044528"/>
                <a:gd name="connsiteX19" fmla="*/ 3360360 w 5170260"/>
                <a:gd name="connsiteY19" fmla="*/ 2872034 h 3044528"/>
                <a:gd name="connsiteX20" fmla="*/ 3646110 w 5170260"/>
                <a:gd name="connsiteY20" fmla="*/ 2694234 h 3044528"/>
                <a:gd name="connsiteX21" fmla="*/ 3963610 w 5170260"/>
                <a:gd name="connsiteY21" fmla="*/ 2646609 h 3044528"/>
                <a:gd name="connsiteX22" fmla="*/ 4220785 w 5170260"/>
                <a:gd name="connsiteY22" fmla="*/ 2440234 h 3044528"/>
                <a:gd name="connsiteX23" fmla="*/ 4509710 w 5170260"/>
                <a:gd name="connsiteY23" fmla="*/ 2329109 h 3044528"/>
                <a:gd name="connsiteX24" fmla="*/ 4627185 w 5170260"/>
                <a:gd name="connsiteY24" fmla="*/ 2113209 h 3044528"/>
                <a:gd name="connsiteX25" fmla="*/ 4849435 w 5170260"/>
                <a:gd name="connsiteY25" fmla="*/ 2008434 h 3044528"/>
                <a:gd name="connsiteX26" fmla="*/ 4963735 w 5170260"/>
                <a:gd name="connsiteY26" fmla="*/ 1776659 h 3044528"/>
                <a:gd name="connsiteX27" fmla="*/ 5097085 w 5170260"/>
                <a:gd name="connsiteY27" fmla="*/ 1649659 h 3044528"/>
                <a:gd name="connsiteX28" fmla="*/ 5100260 w 5170260"/>
                <a:gd name="connsiteY28" fmla="*/ 1421059 h 3044528"/>
                <a:gd name="connsiteX29" fmla="*/ 5170110 w 5170260"/>
                <a:gd name="connsiteY29" fmla="*/ 1198809 h 3044528"/>
                <a:gd name="connsiteX30" fmla="*/ 5116135 w 5170260"/>
                <a:gd name="connsiteY30" fmla="*/ 1017834 h 3044528"/>
                <a:gd name="connsiteX0" fmla="*/ 5116135 w 5170551"/>
                <a:gd name="connsiteY0" fmla="*/ 1021009 h 3044528"/>
                <a:gd name="connsiteX1" fmla="*/ 4471610 w 5170551"/>
                <a:gd name="connsiteY1" fmla="*/ 595560 h 3044528"/>
                <a:gd name="connsiteX2" fmla="*/ 3614360 w 5170551"/>
                <a:gd name="connsiteY2" fmla="*/ 274886 h 3044528"/>
                <a:gd name="connsiteX3" fmla="*/ 2426910 w 5170551"/>
                <a:gd name="connsiteY3" fmla="*/ 33585 h 3044528"/>
                <a:gd name="connsiteX4" fmla="*/ 1369635 w 5170551"/>
                <a:gd name="connsiteY4" fmla="*/ 46285 h 3044528"/>
                <a:gd name="connsiteX5" fmla="*/ 655260 w 5170551"/>
                <a:gd name="connsiteY5" fmla="*/ 478085 h 3044528"/>
                <a:gd name="connsiteX6" fmla="*/ 86936 w 5170551"/>
                <a:gd name="connsiteY6" fmla="*/ 2040185 h 3044528"/>
                <a:gd name="connsiteX7" fmla="*/ 1210 w 5170551"/>
                <a:gd name="connsiteY7" fmla="*/ 2395784 h 3044528"/>
                <a:gd name="connsiteX8" fmla="*/ 48835 w 5170551"/>
                <a:gd name="connsiteY8" fmla="*/ 2576759 h 3044528"/>
                <a:gd name="connsiteX9" fmla="*/ 210760 w 5170551"/>
                <a:gd name="connsiteY9" fmla="*/ 2649784 h 3044528"/>
                <a:gd name="connsiteX10" fmla="*/ 369510 w 5170551"/>
                <a:gd name="connsiteY10" fmla="*/ 2732334 h 3044528"/>
                <a:gd name="connsiteX11" fmla="*/ 626685 w 5170551"/>
                <a:gd name="connsiteY11" fmla="*/ 2951409 h 3044528"/>
                <a:gd name="connsiteX12" fmla="*/ 994985 w 5170551"/>
                <a:gd name="connsiteY12" fmla="*/ 2948234 h 3044528"/>
                <a:gd name="connsiteX13" fmla="*/ 1245810 w 5170551"/>
                <a:gd name="connsiteY13" fmla="*/ 3033959 h 3044528"/>
                <a:gd name="connsiteX14" fmla="*/ 1617285 w 5170551"/>
                <a:gd name="connsiteY14" fmla="*/ 2992684 h 3044528"/>
                <a:gd name="connsiteX15" fmla="*/ 1947485 w 5170551"/>
                <a:gd name="connsiteY15" fmla="*/ 3043484 h 3044528"/>
                <a:gd name="connsiteX16" fmla="*/ 2353885 w 5170551"/>
                <a:gd name="connsiteY16" fmla="*/ 2935534 h 3044528"/>
                <a:gd name="connsiteX17" fmla="*/ 2696785 w 5170551"/>
                <a:gd name="connsiteY17" fmla="*/ 3011734 h 3044528"/>
                <a:gd name="connsiteX18" fmla="*/ 3036510 w 5170551"/>
                <a:gd name="connsiteY18" fmla="*/ 2903784 h 3044528"/>
                <a:gd name="connsiteX19" fmla="*/ 3360360 w 5170551"/>
                <a:gd name="connsiteY19" fmla="*/ 2872034 h 3044528"/>
                <a:gd name="connsiteX20" fmla="*/ 3646110 w 5170551"/>
                <a:gd name="connsiteY20" fmla="*/ 2694234 h 3044528"/>
                <a:gd name="connsiteX21" fmla="*/ 3963610 w 5170551"/>
                <a:gd name="connsiteY21" fmla="*/ 2646609 h 3044528"/>
                <a:gd name="connsiteX22" fmla="*/ 4220785 w 5170551"/>
                <a:gd name="connsiteY22" fmla="*/ 2440234 h 3044528"/>
                <a:gd name="connsiteX23" fmla="*/ 4509710 w 5170551"/>
                <a:gd name="connsiteY23" fmla="*/ 2329109 h 3044528"/>
                <a:gd name="connsiteX24" fmla="*/ 4627185 w 5170551"/>
                <a:gd name="connsiteY24" fmla="*/ 2113209 h 3044528"/>
                <a:gd name="connsiteX25" fmla="*/ 4849435 w 5170551"/>
                <a:gd name="connsiteY25" fmla="*/ 2008434 h 3044528"/>
                <a:gd name="connsiteX26" fmla="*/ 4963735 w 5170551"/>
                <a:gd name="connsiteY26" fmla="*/ 1776659 h 3044528"/>
                <a:gd name="connsiteX27" fmla="*/ 5097085 w 5170551"/>
                <a:gd name="connsiteY27" fmla="*/ 1649659 h 3044528"/>
                <a:gd name="connsiteX28" fmla="*/ 5100260 w 5170551"/>
                <a:gd name="connsiteY28" fmla="*/ 1421059 h 3044528"/>
                <a:gd name="connsiteX29" fmla="*/ 5170110 w 5170551"/>
                <a:gd name="connsiteY29" fmla="*/ 1198809 h 3044528"/>
                <a:gd name="connsiteX30" fmla="*/ 5062160 w 5170551"/>
                <a:gd name="connsiteY30" fmla="*/ 903534 h 3044528"/>
                <a:gd name="connsiteX0" fmla="*/ 5116135 w 5170551"/>
                <a:gd name="connsiteY0" fmla="*/ 1021009 h 3044528"/>
                <a:gd name="connsiteX1" fmla="*/ 4452560 w 5170551"/>
                <a:gd name="connsiteY1" fmla="*/ 624135 h 3044528"/>
                <a:gd name="connsiteX2" fmla="*/ 3614360 w 5170551"/>
                <a:gd name="connsiteY2" fmla="*/ 274886 h 3044528"/>
                <a:gd name="connsiteX3" fmla="*/ 2426910 w 5170551"/>
                <a:gd name="connsiteY3" fmla="*/ 33585 h 3044528"/>
                <a:gd name="connsiteX4" fmla="*/ 1369635 w 5170551"/>
                <a:gd name="connsiteY4" fmla="*/ 46285 h 3044528"/>
                <a:gd name="connsiteX5" fmla="*/ 655260 w 5170551"/>
                <a:gd name="connsiteY5" fmla="*/ 478085 h 3044528"/>
                <a:gd name="connsiteX6" fmla="*/ 86936 w 5170551"/>
                <a:gd name="connsiteY6" fmla="*/ 2040185 h 3044528"/>
                <a:gd name="connsiteX7" fmla="*/ 1210 w 5170551"/>
                <a:gd name="connsiteY7" fmla="*/ 2395784 h 3044528"/>
                <a:gd name="connsiteX8" fmla="*/ 48835 w 5170551"/>
                <a:gd name="connsiteY8" fmla="*/ 2576759 h 3044528"/>
                <a:gd name="connsiteX9" fmla="*/ 210760 w 5170551"/>
                <a:gd name="connsiteY9" fmla="*/ 2649784 h 3044528"/>
                <a:gd name="connsiteX10" fmla="*/ 369510 w 5170551"/>
                <a:gd name="connsiteY10" fmla="*/ 2732334 h 3044528"/>
                <a:gd name="connsiteX11" fmla="*/ 626685 w 5170551"/>
                <a:gd name="connsiteY11" fmla="*/ 2951409 h 3044528"/>
                <a:gd name="connsiteX12" fmla="*/ 994985 w 5170551"/>
                <a:gd name="connsiteY12" fmla="*/ 2948234 h 3044528"/>
                <a:gd name="connsiteX13" fmla="*/ 1245810 w 5170551"/>
                <a:gd name="connsiteY13" fmla="*/ 3033959 h 3044528"/>
                <a:gd name="connsiteX14" fmla="*/ 1617285 w 5170551"/>
                <a:gd name="connsiteY14" fmla="*/ 2992684 h 3044528"/>
                <a:gd name="connsiteX15" fmla="*/ 1947485 w 5170551"/>
                <a:gd name="connsiteY15" fmla="*/ 3043484 h 3044528"/>
                <a:gd name="connsiteX16" fmla="*/ 2353885 w 5170551"/>
                <a:gd name="connsiteY16" fmla="*/ 2935534 h 3044528"/>
                <a:gd name="connsiteX17" fmla="*/ 2696785 w 5170551"/>
                <a:gd name="connsiteY17" fmla="*/ 3011734 h 3044528"/>
                <a:gd name="connsiteX18" fmla="*/ 3036510 w 5170551"/>
                <a:gd name="connsiteY18" fmla="*/ 2903784 h 3044528"/>
                <a:gd name="connsiteX19" fmla="*/ 3360360 w 5170551"/>
                <a:gd name="connsiteY19" fmla="*/ 2872034 h 3044528"/>
                <a:gd name="connsiteX20" fmla="*/ 3646110 w 5170551"/>
                <a:gd name="connsiteY20" fmla="*/ 2694234 h 3044528"/>
                <a:gd name="connsiteX21" fmla="*/ 3963610 w 5170551"/>
                <a:gd name="connsiteY21" fmla="*/ 2646609 h 3044528"/>
                <a:gd name="connsiteX22" fmla="*/ 4220785 w 5170551"/>
                <a:gd name="connsiteY22" fmla="*/ 2440234 h 3044528"/>
                <a:gd name="connsiteX23" fmla="*/ 4509710 w 5170551"/>
                <a:gd name="connsiteY23" fmla="*/ 2329109 h 3044528"/>
                <a:gd name="connsiteX24" fmla="*/ 4627185 w 5170551"/>
                <a:gd name="connsiteY24" fmla="*/ 2113209 h 3044528"/>
                <a:gd name="connsiteX25" fmla="*/ 4849435 w 5170551"/>
                <a:gd name="connsiteY25" fmla="*/ 2008434 h 3044528"/>
                <a:gd name="connsiteX26" fmla="*/ 4963735 w 5170551"/>
                <a:gd name="connsiteY26" fmla="*/ 1776659 h 3044528"/>
                <a:gd name="connsiteX27" fmla="*/ 5097085 w 5170551"/>
                <a:gd name="connsiteY27" fmla="*/ 1649659 h 3044528"/>
                <a:gd name="connsiteX28" fmla="*/ 5100260 w 5170551"/>
                <a:gd name="connsiteY28" fmla="*/ 1421059 h 3044528"/>
                <a:gd name="connsiteX29" fmla="*/ 5170110 w 5170551"/>
                <a:gd name="connsiteY29" fmla="*/ 1198809 h 3044528"/>
                <a:gd name="connsiteX30" fmla="*/ 5062160 w 5170551"/>
                <a:gd name="connsiteY30" fmla="*/ 903534 h 3044528"/>
                <a:gd name="connsiteX0" fmla="*/ 5116135 w 5170551"/>
                <a:gd name="connsiteY0" fmla="*/ 1021009 h 3044528"/>
                <a:gd name="connsiteX1" fmla="*/ 4452560 w 5170551"/>
                <a:gd name="connsiteY1" fmla="*/ 624135 h 3044528"/>
                <a:gd name="connsiteX2" fmla="*/ 3611185 w 5170551"/>
                <a:gd name="connsiteY2" fmla="*/ 297111 h 3044528"/>
                <a:gd name="connsiteX3" fmla="*/ 2426910 w 5170551"/>
                <a:gd name="connsiteY3" fmla="*/ 33585 h 3044528"/>
                <a:gd name="connsiteX4" fmla="*/ 1369635 w 5170551"/>
                <a:gd name="connsiteY4" fmla="*/ 46285 h 3044528"/>
                <a:gd name="connsiteX5" fmla="*/ 655260 w 5170551"/>
                <a:gd name="connsiteY5" fmla="*/ 478085 h 3044528"/>
                <a:gd name="connsiteX6" fmla="*/ 86936 w 5170551"/>
                <a:gd name="connsiteY6" fmla="*/ 2040185 h 3044528"/>
                <a:gd name="connsiteX7" fmla="*/ 1210 w 5170551"/>
                <a:gd name="connsiteY7" fmla="*/ 2395784 h 3044528"/>
                <a:gd name="connsiteX8" fmla="*/ 48835 w 5170551"/>
                <a:gd name="connsiteY8" fmla="*/ 2576759 h 3044528"/>
                <a:gd name="connsiteX9" fmla="*/ 210760 w 5170551"/>
                <a:gd name="connsiteY9" fmla="*/ 2649784 h 3044528"/>
                <a:gd name="connsiteX10" fmla="*/ 369510 w 5170551"/>
                <a:gd name="connsiteY10" fmla="*/ 2732334 h 3044528"/>
                <a:gd name="connsiteX11" fmla="*/ 626685 w 5170551"/>
                <a:gd name="connsiteY11" fmla="*/ 2951409 h 3044528"/>
                <a:gd name="connsiteX12" fmla="*/ 994985 w 5170551"/>
                <a:gd name="connsiteY12" fmla="*/ 2948234 h 3044528"/>
                <a:gd name="connsiteX13" fmla="*/ 1245810 w 5170551"/>
                <a:gd name="connsiteY13" fmla="*/ 3033959 h 3044528"/>
                <a:gd name="connsiteX14" fmla="*/ 1617285 w 5170551"/>
                <a:gd name="connsiteY14" fmla="*/ 2992684 h 3044528"/>
                <a:gd name="connsiteX15" fmla="*/ 1947485 w 5170551"/>
                <a:gd name="connsiteY15" fmla="*/ 3043484 h 3044528"/>
                <a:gd name="connsiteX16" fmla="*/ 2353885 w 5170551"/>
                <a:gd name="connsiteY16" fmla="*/ 2935534 h 3044528"/>
                <a:gd name="connsiteX17" fmla="*/ 2696785 w 5170551"/>
                <a:gd name="connsiteY17" fmla="*/ 3011734 h 3044528"/>
                <a:gd name="connsiteX18" fmla="*/ 3036510 w 5170551"/>
                <a:gd name="connsiteY18" fmla="*/ 2903784 h 3044528"/>
                <a:gd name="connsiteX19" fmla="*/ 3360360 w 5170551"/>
                <a:gd name="connsiteY19" fmla="*/ 2872034 h 3044528"/>
                <a:gd name="connsiteX20" fmla="*/ 3646110 w 5170551"/>
                <a:gd name="connsiteY20" fmla="*/ 2694234 h 3044528"/>
                <a:gd name="connsiteX21" fmla="*/ 3963610 w 5170551"/>
                <a:gd name="connsiteY21" fmla="*/ 2646609 h 3044528"/>
                <a:gd name="connsiteX22" fmla="*/ 4220785 w 5170551"/>
                <a:gd name="connsiteY22" fmla="*/ 2440234 h 3044528"/>
                <a:gd name="connsiteX23" fmla="*/ 4509710 w 5170551"/>
                <a:gd name="connsiteY23" fmla="*/ 2329109 h 3044528"/>
                <a:gd name="connsiteX24" fmla="*/ 4627185 w 5170551"/>
                <a:gd name="connsiteY24" fmla="*/ 2113209 h 3044528"/>
                <a:gd name="connsiteX25" fmla="*/ 4849435 w 5170551"/>
                <a:gd name="connsiteY25" fmla="*/ 2008434 h 3044528"/>
                <a:gd name="connsiteX26" fmla="*/ 4963735 w 5170551"/>
                <a:gd name="connsiteY26" fmla="*/ 1776659 h 3044528"/>
                <a:gd name="connsiteX27" fmla="*/ 5097085 w 5170551"/>
                <a:gd name="connsiteY27" fmla="*/ 1649659 h 3044528"/>
                <a:gd name="connsiteX28" fmla="*/ 5100260 w 5170551"/>
                <a:gd name="connsiteY28" fmla="*/ 1421059 h 3044528"/>
                <a:gd name="connsiteX29" fmla="*/ 5170110 w 5170551"/>
                <a:gd name="connsiteY29" fmla="*/ 1198809 h 3044528"/>
                <a:gd name="connsiteX30" fmla="*/ 5062160 w 5170551"/>
                <a:gd name="connsiteY30" fmla="*/ 903534 h 3044528"/>
                <a:gd name="connsiteX0" fmla="*/ 5116135 w 5170260"/>
                <a:gd name="connsiteY0" fmla="*/ 1021009 h 3044528"/>
                <a:gd name="connsiteX1" fmla="*/ 4452560 w 5170260"/>
                <a:gd name="connsiteY1" fmla="*/ 624135 h 3044528"/>
                <a:gd name="connsiteX2" fmla="*/ 3611185 w 5170260"/>
                <a:gd name="connsiteY2" fmla="*/ 297111 h 3044528"/>
                <a:gd name="connsiteX3" fmla="*/ 2426910 w 5170260"/>
                <a:gd name="connsiteY3" fmla="*/ 33585 h 3044528"/>
                <a:gd name="connsiteX4" fmla="*/ 1369635 w 5170260"/>
                <a:gd name="connsiteY4" fmla="*/ 46285 h 3044528"/>
                <a:gd name="connsiteX5" fmla="*/ 655260 w 5170260"/>
                <a:gd name="connsiteY5" fmla="*/ 478085 h 3044528"/>
                <a:gd name="connsiteX6" fmla="*/ 86936 w 5170260"/>
                <a:gd name="connsiteY6" fmla="*/ 2040185 h 3044528"/>
                <a:gd name="connsiteX7" fmla="*/ 1210 w 5170260"/>
                <a:gd name="connsiteY7" fmla="*/ 2395784 h 3044528"/>
                <a:gd name="connsiteX8" fmla="*/ 48835 w 5170260"/>
                <a:gd name="connsiteY8" fmla="*/ 2576759 h 3044528"/>
                <a:gd name="connsiteX9" fmla="*/ 210760 w 5170260"/>
                <a:gd name="connsiteY9" fmla="*/ 2649784 h 3044528"/>
                <a:gd name="connsiteX10" fmla="*/ 369510 w 5170260"/>
                <a:gd name="connsiteY10" fmla="*/ 2732334 h 3044528"/>
                <a:gd name="connsiteX11" fmla="*/ 626685 w 5170260"/>
                <a:gd name="connsiteY11" fmla="*/ 2951409 h 3044528"/>
                <a:gd name="connsiteX12" fmla="*/ 994985 w 5170260"/>
                <a:gd name="connsiteY12" fmla="*/ 2948234 h 3044528"/>
                <a:gd name="connsiteX13" fmla="*/ 1245810 w 5170260"/>
                <a:gd name="connsiteY13" fmla="*/ 3033959 h 3044528"/>
                <a:gd name="connsiteX14" fmla="*/ 1617285 w 5170260"/>
                <a:gd name="connsiteY14" fmla="*/ 2992684 h 3044528"/>
                <a:gd name="connsiteX15" fmla="*/ 1947485 w 5170260"/>
                <a:gd name="connsiteY15" fmla="*/ 3043484 h 3044528"/>
                <a:gd name="connsiteX16" fmla="*/ 2353885 w 5170260"/>
                <a:gd name="connsiteY16" fmla="*/ 2935534 h 3044528"/>
                <a:gd name="connsiteX17" fmla="*/ 2696785 w 5170260"/>
                <a:gd name="connsiteY17" fmla="*/ 3011734 h 3044528"/>
                <a:gd name="connsiteX18" fmla="*/ 3036510 w 5170260"/>
                <a:gd name="connsiteY18" fmla="*/ 2903784 h 3044528"/>
                <a:gd name="connsiteX19" fmla="*/ 3360360 w 5170260"/>
                <a:gd name="connsiteY19" fmla="*/ 2872034 h 3044528"/>
                <a:gd name="connsiteX20" fmla="*/ 3646110 w 5170260"/>
                <a:gd name="connsiteY20" fmla="*/ 2694234 h 3044528"/>
                <a:gd name="connsiteX21" fmla="*/ 3963610 w 5170260"/>
                <a:gd name="connsiteY21" fmla="*/ 2646609 h 3044528"/>
                <a:gd name="connsiteX22" fmla="*/ 4220785 w 5170260"/>
                <a:gd name="connsiteY22" fmla="*/ 2440234 h 3044528"/>
                <a:gd name="connsiteX23" fmla="*/ 4509710 w 5170260"/>
                <a:gd name="connsiteY23" fmla="*/ 2329109 h 3044528"/>
                <a:gd name="connsiteX24" fmla="*/ 4627185 w 5170260"/>
                <a:gd name="connsiteY24" fmla="*/ 2113209 h 3044528"/>
                <a:gd name="connsiteX25" fmla="*/ 4849435 w 5170260"/>
                <a:gd name="connsiteY25" fmla="*/ 2008434 h 3044528"/>
                <a:gd name="connsiteX26" fmla="*/ 4963735 w 5170260"/>
                <a:gd name="connsiteY26" fmla="*/ 1776659 h 3044528"/>
                <a:gd name="connsiteX27" fmla="*/ 5097085 w 5170260"/>
                <a:gd name="connsiteY27" fmla="*/ 1649659 h 3044528"/>
                <a:gd name="connsiteX28" fmla="*/ 5100260 w 5170260"/>
                <a:gd name="connsiteY28" fmla="*/ 1421059 h 3044528"/>
                <a:gd name="connsiteX29" fmla="*/ 5170110 w 5170260"/>
                <a:gd name="connsiteY29" fmla="*/ 1198809 h 3044528"/>
                <a:gd name="connsiteX30" fmla="*/ 5116135 w 5170260"/>
                <a:gd name="connsiteY30" fmla="*/ 1024184 h 3044528"/>
                <a:gd name="connsiteX0" fmla="*/ 5116135 w 5213683"/>
                <a:gd name="connsiteY0" fmla="*/ 1021009 h 3044528"/>
                <a:gd name="connsiteX1" fmla="*/ 4452560 w 5213683"/>
                <a:gd name="connsiteY1" fmla="*/ 624135 h 3044528"/>
                <a:gd name="connsiteX2" fmla="*/ 3611185 w 5213683"/>
                <a:gd name="connsiteY2" fmla="*/ 297111 h 3044528"/>
                <a:gd name="connsiteX3" fmla="*/ 2426910 w 5213683"/>
                <a:gd name="connsiteY3" fmla="*/ 33585 h 3044528"/>
                <a:gd name="connsiteX4" fmla="*/ 1369635 w 5213683"/>
                <a:gd name="connsiteY4" fmla="*/ 46285 h 3044528"/>
                <a:gd name="connsiteX5" fmla="*/ 655260 w 5213683"/>
                <a:gd name="connsiteY5" fmla="*/ 478085 h 3044528"/>
                <a:gd name="connsiteX6" fmla="*/ 86936 w 5213683"/>
                <a:gd name="connsiteY6" fmla="*/ 2040185 h 3044528"/>
                <a:gd name="connsiteX7" fmla="*/ 1210 w 5213683"/>
                <a:gd name="connsiteY7" fmla="*/ 2395784 h 3044528"/>
                <a:gd name="connsiteX8" fmla="*/ 48835 w 5213683"/>
                <a:gd name="connsiteY8" fmla="*/ 2576759 h 3044528"/>
                <a:gd name="connsiteX9" fmla="*/ 210760 w 5213683"/>
                <a:gd name="connsiteY9" fmla="*/ 2649784 h 3044528"/>
                <a:gd name="connsiteX10" fmla="*/ 369510 w 5213683"/>
                <a:gd name="connsiteY10" fmla="*/ 2732334 h 3044528"/>
                <a:gd name="connsiteX11" fmla="*/ 626685 w 5213683"/>
                <a:gd name="connsiteY11" fmla="*/ 2951409 h 3044528"/>
                <a:gd name="connsiteX12" fmla="*/ 994985 w 5213683"/>
                <a:gd name="connsiteY12" fmla="*/ 2948234 h 3044528"/>
                <a:gd name="connsiteX13" fmla="*/ 1245810 w 5213683"/>
                <a:gd name="connsiteY13" fmla="*/ 3033959 h 3044528"/>
                <a:gd name="connsiteX14" fmla="*/ 1617285 w 5213683"/>
                <a:gd name="connsiteY14" fmla="*/ 2992684 h 3044528"/>
                <a:gd name="connsiteX15" fmla="*/ 1947485 w 5213683"/>
                <a:gd name="connsiteY15" fmla="*/ 3043484 h 3044528"/>
                <a:gd name="connsiteX16" fmla="*/ 2353885 w 5213683"/>
                <a:gd name="connsiteY16" fmla="*/ 2935534 h 3044528"/>
                <a:gd name="connsiteX17" fmla="*/ 2696785 w 5213683"/>
                <a:gd name="connsiteY17" fmla="*/ 3011734 h 3044528"/>
                <a:gd name="connsiteX18" fmla="*/ 3036510 w 5213683"/>
                <a:gd name="connsiteY18" fmla="*/ 2903784 h 3044528"/>
                <a:gd name="connsiteX19" fmla="*/ 3360360 w 5213683"/>
                <a:gd name="connsiteY19" fmla="*/ 2872034 h 3044528"/>
                <a:gd name="connsiteX20" fmla="*/ 3646110 w 5213683"/>
                <a:gd name="connsiteY20" fmla="*/ 2694234 h 3044528"/>
                <a:gd name="connsiteX21" fmla="*/ 3963610 w 5213683"/>
                <a:gd name="connsiteY21" fmla="*/ 2646609 h 3044528"/>
                <a:gd name="connsiteX22" fmla="*/ 4220785 w 5213683"/>
                <a:gd name="connsiteY22" fmla="*/ 2440234 h 3044528"/>
                <a:gd name="connsiteX23" fmla="*/ 4509710 w 5213683"/>
                <a:gd name="connsiteY23" fmla="*/ 2329109 h 3044528"/>
                <a:gd name="connsiteX24" fmla="*/ 4627185 w 5213683"/>
                <a:gd name="connsiteY24" fmla="*/ 2113209 h 3044528"/>
                <a:gd name="connsiteX25" fmla="*/ 4849435 w 5213683"/>
                <a:gd name="connsiteY25" fmla="*/ 2008434 h 3044528"/>
                <a:gd name="connsiteX26" fmla="*/ 4963735 w 5213683"/>
                <a:gd name="connsiteY26" fmla="*/ 1776659 h 3044528"/>
                <a:gd name="connsiteX27" fmla="*/ 5097085 w 5213683"/>
                <a:gd name="connsiteY27" fmla="*/ 1649659 h 3044528"/>
                <a:gd name="connsiteX28" fmla="*/ 5100260 w 5213683"/>
                <a:gd name="connsiteY28" fmla="*/ 1421059 h 3044528"/>
                <a:gd name="connsiteX29" fmla="*/ 5170110 w 5213683"/>
                <a:gd name="connsiteY29" fmla="*/ 1198809 h 3044528"/>
                <a:gd name="connsiteX30" fmla="*/ 5206622 w 5213683"/>
                <a:gd name="connsiteY30" fmla="*/ 1014659 h 3044528"/>
                <a:gd name="connsiteX0" fmla="*/ 5116135 w 5170177"/>
                <a:gd name="connsiteY0" fmla="*/ 1021009 h 3044528"/>
                <a:gd name="connsiteX1" fmla="*/ 4452560 w 5170177"/>
                <a:gd name="connsiteY1" fmla="*/ 624135 h 3044528"/>
                <a:gd name="connsiteX2" fmla="*/ 3611185 w 5170177"/>
                <a:gd name="connsiteY2" fmla="*/ 297111 h 3044528"/>
                <a:gd name="connsiteX3" fmla="*/ 2426910 w 5170177"/>
                <a:gd name="connsiteY3" fmla="*/ 33585 h 3044528"/>
                <a:gd name="connsiteX4" fmla="*/ 1369635 w 5170177"/>
                <a:gd name="connsiteY4" fmla="*/ 46285 h 3044528"/>
                <a:gd name="connsiteX5" fmla="*/ 655260 w 5170177"/>
                <a:gd name="connsiteY5" fmla="*/ 478085 h 3044528"/>
                <a:gd name="connsiteX6" fmla="*/ 86936 w 5170177"/>
                <a:gd name="connsiteY6" fmla="*/ 2040185 h 3044528"/>
                <a:gd name="connsiteX7" fmla="*/ 1210 w 5170177"/>
                <a:gd name="connsiteY7" fmla="*/ 2395784 h 3044528"/>
                <a:gd name="connsiteX8" fmla="*/ 48835 w 5170177"/>
                <a:gd name="connsiteY8" fmla="*/ 2576759 h 3044528"/>
                <a:gd name="connsiteX9" fmla="*/ 210760 w 5170177"/>
                <a:gd name="connsiteY9" fmla="*/ 2649784 h 3044528"/>
                <a:gd name="connsiteX10" fmla="*/ 369510 w 5170177"/>
                <a:gd name="connsiteY10" fmla="*/ 2732334 h 3044528"/>
                <a:gd name="connsiteX11" fmla="*/ 626685 w 5170177"/>
                <a:gd name="connsiteY11" fmla="*/ 2951409 h 3044528"/>
                <a:gd name="connsiteX12" fmla="*/ 994985 w 5170177"/>
                <a:gd name="connsiteY12" fmla="*/ 2948234 h 3044528"/>
                <a:gd name="connsiteX13" fmla="*/ 1245810 w 5170177"/>
                <a:gd name="connsiteY13" fmla="*/ 3033959 h 3044528"/>
                <a:gd name="connsiteX14" fmla="*/ 1617285 w 5170177"/>
                <a:gd name="connsiteY14" fmla="*/ 2992684 h 3044528"/>
                <a:gd name="connsiteX15" fmla="*/ 1947485 w 5170177"/>
                <a:gd name="connsiteY15" fmla="*/ 3043484 h 3044528"/>
                <a:gd name="connsiteX16" fmla="*/ 2353885 w 5170177"/>
                <a:gd name="connsiteY16" fmla="*/ 2935534 h 3044528"/>
                <a:gd name="connsiteX17" fmla="*/ 2696785 w 5170177"/>
                <a:gd name="connsiteY17" fmla="*/ 3011734 h 3044528"/>
                <a:gd name="connsiteX18" fmla="*/ 3036510 w 5170177"/>
                <a:gd name="connsiteY18" fmla="*/ 2903784 h 3044528"/>
                <a:gd name="connsiteX19" fmla="*/ 3360360 w 5170177"/>
                <a:gd name="connsiteY19" fmla="*/ 2872034 h 3044528"/>
                <a:gd name="connsiteX20" fmla="*/ 3646110 w 5170177"/>
                <a:gd name="connsiteY20" fmla="*/ 2694234 h 3044528"/>
                <a:gd name="connsiteX21" fmla="*/ 3963610 w 5170177"/>
                <a:gd name="connsiteY21" fmla="*/ 2646609 h 3044528"/>
                <a:gd name="connsiteX22" fmla="*/ 4220785 w 5170177"/>
                <a:gd name="connsiteY22" fmla="*/ 2440234 h 3044528"/>
                <a:gd name="connsiteX23" fmla="*/ 4509710 w 5170177"/>
                <a:gd name="connsiteY23" fmla="*/ 2329109 h 3044528"/>
                <a:gd name="connsiteX24" fmla="*/ 4627185 w 5170177"/>
                <a:gd name="connsiteY24" fmla="*/ 2113209 h 3044528"/>
                <a:gd name="connsiteX25" fmla="*/ 4849435 w 5170177"/>
                <a:gd name="connsiteY25" fmla="*/ 2008434 h 3044528"/>
                <a:gd name="connsiteX26" fmla="*/ 4963735 w 5170177"/>
                <a:gd name="connsiteY26" fmla="*/ 1776659 h 3044528"/>
                <a:gd name="connsiteX27" fmla="*/ 5097085 w 5170177"/>
                <a:gd name="connsiteY27" fmla="*/ 1649659 h 3044528"/>
                <a:gd name="connsiteX28" fmla="*/ 5100260 w 5170177"/>
                <a:gd name="connsiteY28" fmla="*/ 1421059 h 3044528"/>
                <a:gd name="connsiteX29" fmla="*/ 5170110 w 5170177"/>
                <a:gd name="connsiteY29" fmla="*/ 1198809 h 3044528"/>
                <a:gd name="connsiteX30" fmla="*/ 5111372 w 5170177"/>
                <a:gd name="connsiteY30" fmla="*/ 1014659 h 3044528"/>
                <a:gd name="connsiteX0" fmla="*/ 5116135 w 5170240"/>
                <a:gd name="connsiteY0" fmla="*/ 1021009 h 3044528"/>
                <a:gd name="connsiteX1" fmla="*/ 4452560 w 5170240"/>
                <a:gd name="connsiteY1" fmla="*/ 624135 h 3044528"/>
                <a:gd name="connsiteX2" fmla="*/ 3611185 w 5170240"/>
                <a:gd name="connsiteY2" fmla="*/ 297111 h 3044528"/>
                <a:gd name="connsiteX3" fmla="*/ 2426910 w 5170240"/>
                <a:gd name="connsiteY3" fmla="*/ 33585 h 3044528"/>
                <a:gd name="connsiteX4" fmla="*/ 1369635 w 5170240"/>
                <a:gd name="connsiteY4" fmla="*/ 46285 h 3044528"/>
                <a:gd name="connsiteX5" fmla="*/ 655260 w 5170240"/>
                <a:gd name="connsiteY5" fmla="*/ 478085 h 3044528"/>
                <a:gd name="connsiteX6" fmla="*/ 86936 w 5170240"/>
                <a:gd name="connsiteY6" fmla="*/ 2040185 h 3044528"/>
                <a:gd name="connsiteX7" fmla="*/ 1210 w 5170240"/>
                <a:gd name="connsiteY7" fmla="*/ 2395784 h 3044528"/>
                <a:gd name="connsiteX8" fmla="*/ 48835 w 5170240"/>
                <a:gd name="connsiteY8" fmla="*/ 2576759 h 3044528"/>
                <a:gd name="connsiteX9" fmla="*/ 210760 w 5170240"/>
                <a:gd name="connsiteY9" fmla="*/ 2649784 h 3044528"/>
                <a:gd name="connsiteX10" fmla="*/ 369510 w 5170240"/>
                <a:gd name="connsiteY10" fmla="*/ 2732334 h 3044528"/>
                <a:gd name="connsiteX11" fmla="*/ 626685 w 5170240"/>
                <a:gd name="connsiteY11" fmla="*/ 2951409 h 3044528"/>
                <a:gd name="connsiteX12" fmla="*/ 994985 w 5170240"/>
                <a:gd name="connsiteY12" fmla="*/ 2948234 h 3044528"/>
                <a:gd name="connsiteX13" fmla="*/ 1245810 w 5170240"/>
                <a:gd name="connsiteY13" fmla="*/ 3033959 h 3044528"/>
                <a:gd name="connsiteX14" fmla="*/ 1617285 w 5170240"/>
                <a:gd name="connsiteY14" fmla="*/ 2992684 h 3044528"/>
                <a:gd name="connsiteX15" fmla="*/ 1947485 w 5170240"/>
                <a:gd name="connsiteY15" fmla="*/ 3043484 h 3044528"/>
                <a:gd name="connsiteX16" fmla="*/ 2353885 w 5170240"/>
                <a:gd name="connsiteY16" fmla="*/ 2935534 h 3044528"/>
                <a:gd name="connsiteX17" fmla="*/ 2696785 w 5170240"/>
                <a:gd name="connsiteY17" fmla="*/ 3011734 h 3044528"/>
                <a:gd name="connsiteX18" fmla="*/ 3036510 w 5170240"/>
                <a:gd name="connsiteY18" fmla="*/ 2903784 h 3044528"/>
                <a:gd name="connsiteX19" fmla="*/ 3360360 w 5170240"/>
                <a:gd name="connsiteY19" fmla="*/ 2872034 h 3044528"/>
                <a:gd name="connsiteX20" fmla="*/ 3646110 w 5170240"/>
                <a:gd name="connsiteY20" fmla="*/ 2694234 h 3044528"/>
                <a:gd name="connsiteX21" fmla="*/ 3963610 w 5170240"/>
                <a:gd name="connsiteY21" fmla="*/ 2646609 h 3044528"/>
                <a:gd name="connsiteX22" fmla="*/ 4220785 w 5170240"/>
                <a:gd name="connsiteY22" fmla="*/ 2440234 h 3044528"/>
                <a:gd name="connsiteX23" fmla="*/ 4509710 w 5170240"/>
                <a:gd name="connsiteY23" fmla="*/ 2329109 h 3044528"/>
                <a:gd name="connsiteX24" fmla="*/ 4627185 w 5170240"/>
                <a:gd name="connsiteY24" fmla="*/ 2113209 h 3044528"/>
                <a:gd name="connsiteX25" fmla="*/ 4849435 w 5170240"/>
                <a:gd name="connsiteY25" fmla="*/ 2008434 h 3044528"/>
                <a:gd name="connsiteX26" fmla="*/ 4963735 w 5170240"/>
                <a:gd name="connsiteY26" fmla="*/ 1776659 h 3044528"/>
                <a:gd name="connsiteX27" fmla="*/ 5097085 w 5170240"/>
                <a:gd name="connsiteY27" fmla="*/ 1649659 h 3044528"/>
                <a:gd name="connsiteX28" fmla="*/ 5100260 w 5170240"/>
                <a:gd name="connsiteY28" fmla="*/ 1421059 h 3044528"/>
                <a:gd name="connsiteX29" fmla="*/ 5170110 w 5170240"/>
                <a:gd name="connsiteY29" fmla="*/ 1198809 h 3044528"/>
                <a:gd name="connsiteX30" fmla="*/ 5111372 w 5170240"/>
                <a:gd name="connsiteY30" fmla="*/ 1014659 h 3044528"/>
                <a:gd name="connsiteX0" fmla="*/ 5116135 w 5170279"/>
                <a:gd name="connsiteY0" fmla="*/ 1021009 h 3044528"/>
                <a:gd name="connsiteX1" fmla="*/ 4452560 w 5170279"/>
                <a:gd name="connsiteY1" fmla="*/ 624135 h 3044528"/>
                <a:gd name="connsiteX2" fmla="*/ 3611185 w 5170279"/>
                <a:gd name="connsiteY2" fmla="*/ 297111 h 3044528"/>
                <a:gd name="connsiteX3" fmla="*/ 2426910 w 5170279"/>
                <a:gd name="connsiteY3" fmla="*/ 33585 h 3044528"/>
                <a:gd name="connsiteX4" fmla="*/ 1369635 w 5170279"/>
                <a:gd name="connsiteY4" fmla="*/ 46285 h 3044528"/>
                <a:gd name="connsiteX5" fmla="*/ 655260 w 5170279"/>
                <a:gd name="connsiteY5" fmla="*/ 478085 h 3044528"/>
                <a:gd name="connsiteX6" fmla="*/ 86936 w 5170279"/>
                <a:gd name="connsiteY6" fmla="*/ 2040185 h 3044528"/>
                <a:gd name="connsiteX7" fmla="*/ 1210 w 5170279"/>
                <a:gd name="connsiteY7" fmla="*/ 2395784 h 3044528"/>
                <a:gd name="connsiteX8" fmla="*/ 48835 w 5170279"/>
                <a:gd name="connsiteY8" fmla="*/ 2576759 h 3044528"/>
                <a:gd name="connsiteX9" fmla="*/ 210760 w 5170279"/>
                <a:gd name="connsiteY9" fmla="*/ 2649784 h 3044528"/>
                <a:gd name="connsiteX10" fmla="*/ 369510 w 5170279"/>
                <a:gd name="connsiteY10" fmla="*/ 2732334 h 3044528"/>
                <a:gd name="connsiteX11" fmla="*/ 626685 w 5170279"/>
                <a:gd name="connsiteY11" fmla="*/ 2951409 h 3044528"/>
                <a:gd name="connsiteX12" fmla="*/ 994985 w 5170279"/>
                <a:gd name="connsiteY12" fmla="*/ 2948234 h 3044528"/>
                <a:gd name="connsiteX13" fmla="*/ 1245810 w 5170279"/>
                <a:gd name="connsiteY13" fmla="*/ 3033959 h 3044528"/>
                <a:gd name="connsiteX14" fmla="*/ 1617285 w 5170279"/>
                <a:gd name="connsiteY14" fmla="*/ 2992684 h 3044528"/>
                <a:gd name="connsiteX15" fmla="*/ 1947485 w 5170279"/>
                <a:gd name="connsiteY15" fmla="*/ 3043484 h 3044528"/>
                <a:gd name="connsiteX16" fmla="*/ 2353885 w 5170279"/>
                <a:gd name="connsiteY16" fmla="*/ 2935534 h 3044528"/>
                <a:gd name="connsiteX17" fmla="*/ 2696785 w 5170279"/>
                <a:gd name="connsiteY17" fmla="*/ 3011734 h 3044528"/>
                <a:gd name="connsiteX18" fmla="*/ 3036510 w 5170279"/>
                <a:gd name="connsiteY18" fmla="*/ 2903784 h 3044528"/>
                <a:gd name="connsiteX19" fmla="*/ 3360360 w 5170279"/>
                <a:gd name="connsiteY19" fmla="*/ 2872034 h 3044528"/>
                <a:gd name="connsiteX20" fmla="*/ 3646110 w 5170279"/>
                <a:gd name="connsiteY20" fmla="*/ 2694234 h 3044528"/>
                <a:gd name="connsiteX21" fmla="*/ 3963610 w 5170279"/>
                <a:gd name="connsiteY21" fmla="*/ 2646609 h 3044528"/>
                <a:gd name="connsiteX22" fmla="*/ 4220785 w 5170279"/>
                <a:gd name="connsiteY22" fmla="*/ 2440234 h 3044528"/>
                <a:gd name="connsiteX23" fmla="*/ 4509710 w 5170279"/>
                <a:gd name="connsiteY23" fmla="*/ 2329109 h 3044528"/>
                <a:gd name="connsiteX24" fmla="*/ 4627185 w 5170279"/>
                <a:gd name="connsiteY24" fmla="*/ 2113209 h 3044528"/>
                <a:gd name="connsiteX25" fmla="*/ 4849435 w 5170279"/>
                <a:gd name="connsiteY25" fmla="*/ 2008434 h 3044528"/>
                <a:gd name="connsiteX26" fmla="*/ 4963735 w 5170279"/>
                <a:gd name="connsiteY26" fmla="*/ 1776659 h 3044528"/>
                <a:gd name="connsiteX27" fmla="*/ 5097085 w 5170279"/>
                <a:gd name="connsiteY27" fmla="*/ 1649659 h 3044528"/>
                <a:gd name="connsiteX28" fmla="*/ 5100260 w 5170279"/>
                <a:gd name="connsiteY28" fmla="*/ 1421059 h 3044528"/>
                <a:gd name="connsiteX29" fmla="*/ 5170110 w 5170279"/>
                <a:gd name="connsiteY29" fmla="*/ 1198809 h 3044528"/>
                <a:gd name="connsiteX30" fmla="*/ 5111372 w 5170279"/>
                <a:gd name="connsiteY30" fmla="*/ 1014659 h 3044528"/>
                <a:gd name="connsiteX0" fmla="*/ 5116135 w 5170279"/>
                <a:gd name="connsiteY0" fmla="*/ 1021009 h 3044528"/>
                <a:gd name="connsiteX1" fmla="*/ 4890709 w 5170279"/>
                <a:gd name="connsiteY1" fmla="*/ 849560 h 3044528"/>
                <a:gd name="connsiteX2" fmla="*/ 4452560 w 5170279"/>
                <a:gd name="connsiteY2" fmla="*/ 624135 h 3044528"/>
                <a:gd name="connsiteX3" fmla="*/ 3611185 w 5170279"/>
                <a:gd name="connsiteY3" fmla="*/ 297111 h 3044528"/>
                <a:gd name="connsiteX4" fmla="*/ 2426910 w 5170279"/>
                <a:gd name="connsiteY4" fmla="*/ 33585 h 3044528"/>
                <a:gd name="connsiteX5" fmla="*/ 1369635 w 5170279"/>
                <a:gd name="connsiteY5" fmla="*/ 46285 h 3044528"/>
                <a:gd name="connsiteX6" fmla="*/ 655260 w 5170279"/>
                <a:gd name="connsiteY6" fmla="*/ 478085 h 3044528"/>
                <a:gd name="connsiteX7" fmla="*/ 86936 w 5170279"/>
                <a:gd name="connsiteY7" fmla="*/ 2040185 h 3044528"/>
                <a:gd name="connsiteX8" fmla="*/ 1210 w 5170279"/>
                <a:gd name="connsiteY8" fmla="*/ 2395784 h 3044528"/>
                <a:gd name="connsiteX9" fmla="*/ 48835 w 5170279"/>
                <a:gd name="connsiteY9" fmla="*/ 2576759 h 3044528"/>
                <a:gd name="connsiteX10" fmla="*/ 210760 w 5170279"/>
                <a:gd name="connsiteY10" fmla="*/ 2649784 h 3044528"/>
                <a:gd name="connsiteX11" fmla="*/ 369510 w 5170279"/>
                <a:gd name="connsiteY11" fmla="*/ 2732334 h 3044528"/>
                <a:gd name="connsiteX12" fmla="*/ 626685 w 5170279"/>
                <a:gd name="connsiteY12" fmla="*/ 2951409 h 3044528"/>
                <a:gd name="connsiteX13" fmla="*/ 994985 w 5170279"/>
                <a:gd name="connsiteY13" fmla="*/ 2948234 h 3044528"/>
                <a:gd name="connsiteX14" fmla="*/ 1245810 w 5170279"/>
                <a:gd name="connsiteY14" fmla="*/ 3033959 h 3044528"/>
                <a:gd name="connsiteX15" fmla="*/ 1617285 w 5170279"/>
                <a:gd name="connsiteY15" fmla="*/ 2992684 h 3044528"/>
                <a:gd name="connsiteX16" fmla="*/ 1947485 w 5170279"/>
                <a:gd name="connsiteY16" fmla="*/ 3043484 h 3044528"/>
                <a:gd name="connsiteX17" fmla="*/ 2353885 w 5170279"/>
                <a:gd name="connsiteY17" fmla="*/ 2935534 h 3044528"/>
                <a:gd name="connsiteX18" fmla="*/ 2696785 w 5170279"/>
                <a:gd name="connsiteY18" fmla="*/ 3011734 h 3044528"/>
                <a:gd name="connsiteX19" fmla="*/ 3036510 w 5170279"/>
                <a:gd name="connsiteY19" fmla="*/ 2903784 h 3044528"/>
                <a:gd name="connsiteX20" fmla="*/ 3360360 w 5170279"/>
                <a:gd name="connsiteY20" fmla="*/ 2872034 h 3044528"/>
                <a:gd name="connsiteX21" fmla="*/ 3646110 w 5170279"/>
                <a:gd name="connsiteY21" fmla="*/ 2694234 h 3044528"/>
                <a:gd name="connsiteX22" fmla="*/ 3963610 w 5170279"/>
                <a:gd name="connsiteY22" fmla="*/ 2646609 h 3044528"/>
                <a:gd name="connsiteX23" fmla="*/ 4220785 w 5170279"/>
                <a:gd name="connsiteY23" fmla="*/ 2440234 h 3044528"/>
                <a:gd name="connsiteX24" fmla="*/ 4509710 w 5170279"/>
                <a:gd name="connsiteY24" fmla="*/ 2329109 h 3044528"/>
                <a:gd name="connsiteX25" fmla="*/ 4627185 w 5170279"/>
                <a:gd name="connsiteY25" fmla="*/ 2113209 h 3044528"/>
                <a:gd name="connsiteX26" fmla="*/ 4849435 w 5170279"/>
                <a:gd name="connsiteY26" fmla="*/ 2008434 h 3044528"/>
                <a:gd name="connsiteX27" fmla="*/ 4963735 w 5170279"/>
                <a:gd name="connsiteY27" fmla="*/ 1776659 h 3044528"/>
                <a:gd name="connsiteX28" fmla="*/ 5097085 w 5170279"/>
                <a:gd name="connsiteY28" fmla="*/ 1649659 h 3044528"/>
                <a:gd name="connsiteX29" fmla="*/ 5100260 w 5170279"/>
                <a:gd name="connsiteY29" fmla="*/ 1421059 h 3044528"/>
                <a:gd name="connsiteX30" fmla="*/ 5170110 w 5170279"/>
                <a:gd name="connsiteY30" fmla="*/ 1198809 h 3044528"/>
                <a:gd name="connsiteX31" fmla="*/ 5111372 w 5170279"/>
                <a:gd name="connsiteY31" fmla="*/ 1014659 h 3044528"/>
                <a:gd name="connsiteX0" fmla="*/ 5116135 w 5170279"/>
                <a:gd name="connsiteY0" fmla="*/ 1021009 h 3044528"/>
                <a:gd name="connsiteX1" fmla="*/ 4890709 w 5170279"/>
                <a:gd name="connsiteY1" fmla="*/ 849560 h 3044528"/>
                <a:gd name="connsiteX2" fmla="*/ 4452560 w 5170279"/>
                <a:gd name="connsiteY2" fmla="*/ 624135 h 3044528"/>
                <a:gd name="connsiteX3" fmla="*/ 3611185 w 5170279"/>
                <a:gd name="connsiteY3" fmla="*/ 297111 h 3044528"/>
                <a:gd name="connsiteX4" fmla="*/ 2426910 w 5170279"/>
                <a:gd name="connsiteY4" fmla="*/ 33585 h 3044528"/>
                <a:gd name="connsiteX5" fmla="*/ 1369635 w 5170279"/>
                <a:gd name="connsiteY5" fmla="*/ 46285 h 3044528"/>
                <a:gd name="connsiteX6" fmla="*/ 655260 w 5170279"/>
                <a:gd name="connsiteY6" fmla="*/ 478085 h 3044528"/>
                <a:gd name="connsiteX7" fmla="*/ 86936 w 5170279"/>
                <a:gd name="connsiteY7" fmla="*/ 2040185 h 3044528"/>
                <a:gd name="connsiteX8" fmla="*/ 1210 w 5170279"/>
                <a:gd name="connsiteY8" fmla="*/ 2395784 h 3044528"/>
                <a:gd name="connsiteX9" fmla="*/ 48835 w 5170279"/>
                <a:gd name="connsiteY9" fmla="*/ 2576759 h 3044528"/>
                <a:gd name="connsiteX10" fmla="*/ 210760 w 5170279"/>
                <a:gd name="connsiteY10" fmla="*/ 2649784 h 3044528"/>
                <a:gd name="connsiteX11" fmla="*/ 369510 w 5170279"/>
                <a:gd name="connsiteY11" fmla="*/ 2732334 h 3044528"/>
                <a:gd name="connsiteX12" fmla="*/ 626685 w 5170279"/>
                <a:gd name="connsiteY12" fmla="*/ 2951409 h 3044528"/>
                <a:gd name="connsiteX13" fmla="*/ 994985 w 5170279"/>
                <a:gd name="connsiteY13" fmla="*/ 2948234 h 3044528"/>
                <a:gd name="connsiteX14" fmla="*/ 1245810 w 5170279"/>
                <a:gd name="connsiteY14" fmla="*/ 3033959 h 3044528"/>
                <a:gd name="connsiteX15" fmla="*/ 1617285 w 5170279"/>
                <a:gd name="connsiteY15" fmla="*/ 2992684 h 3044528"/>
                <a:gd name="connsiteX16" fmla="*/ 1947485 w 5170279"/>
                <a:gd name="connsiteY16" fmla="*/ 3043484 h 3044528"/>
                <a:gd name="connsiteX17" fmla="*/ 2353885 w 5170279"/>
                <a:gd name="connsiteY17" fmla="*/ 2935534 h 3044528"/>
                <a:gd name="connsiteX18" fmla="*/ 2696785 w 5170279"/>
                <a:gd name="connsiteY18" fmla="*/ 3011734 h 3044528"/>
                <a:gd name="connsiteX19" fmla="*/ 3036510 w 5170279"/>
                <a:gd name="connsiteY19" fmla="*/ 2903784 h 3044528"/>
                <a:gd name="connsiteX20" fmla="*/ 3360360 w 5170279"/>
                <a:gd name="connsiteY20" fmla="*/ 2872034 h 3044528"/>
                <a:gd name="connsiteX21" fmla="*/ 3646110 w 5170279"/>
                <a:gd name="connsiteY21" fmla="*/ 2694234 h 3044528"/>
                <a:gd name="connsiteX22" fmla="*/ 3963610 w 5170279"/>
                <a:gd name="connsiteY22" fmla="*/ 2646609 h 3044528"/>
                <a:gd name="connsiteX23" fmla="*/ 4220785 w 5170279"/>
                <a:gd name="connsiteY23" fmla="*/ 2440234 h 3044528"/>
                <a:gd name="connsiteX24" fmla="*/ 4509710 w 5170279"/>
                <a:gd name="connsiteY24" fmla="*/ 2329109 h 3044528"/>
                <a:gd name="connsiteX25" fmla="*/ 4627185 w 5170279"/>
                <a:gd name="connsiteY25" fmla="*/ 2113209 h 3044528"/>
                <a:gd name="connsiteX26" fmla="*/ 4849435 w 5170279"/>
                <a:gd name="connsiteY26" fmla="*/ 2008434 h 3044528"/>
                <a:gd name="connsiteX27" fmla="*/ 4963735 w 5170279"/>
                <a:gd name="connsiteY27" fmla="*/ 1776659 h 3044528"/>
                <a:gd name="connsiteX28" fmla="*/ 5097085 w 5170279"/>
                <a:gd name="connsiteY28" fmla="*/ 1649659 h 3044528"/>
                <a:gd name="connsiteX29" fmla="*/ 5100260 w 5170279"/>
                <a:gd name="connsiteY29" fmla="*/ 1421059 h 3044528"/>
                <a:gd name="connsiteX30" fmla="*/ 5170110 w 5170279"/>
                <a:gd name="connsiteY30" fmla="*/ 1198809 h 3044528"/>
                <a:gd name="connsiteX31" fmla="*/ 5111372 w 5170279"/>
                <a:gd name="connsiteY31" fmla="*/ 1014659 h 3044528"/>
                <a:gd name="connsiteX0" fmla="*/ 5116135 w 5170279"/>
                <a:gd name="connsiteY0" fmla="*/ 1021009 h 3044528"/>
                <a:gd name="connsiteX1" fmla="*/ 4890709 w 5170279"/>
                <a:gd name="connsiteY1" fmla="*/ 849560 h 3044528"/>
                <a:gd name="connsiteX2" fmla="*/ 4452560 w 5170279"/>
                <a:gd name="connsiteY2" fmla="*/ 624135 h 3044528"/>
                <a:gd name="connsiteX3" fmla="*/ 3611185 w 5170279"/>
                <a:gd name="connsiteY3" fmla="*/ 297111 h 3044528"/>
                <a:gd name="connsiteX4" fmla="*/ 2426910 w 5170279"/>
                <a:gd name="connsiteY4" fmla="*/ 33585 h 3044528"/>
                <a:gd name="connsiteX5" fmla="*/ 1369635 w 5170279"/>
                <a:gd name="connsiteY5" fmla="*/ 46285 h 3044528"/>
                <a:gd name="connsiteX6" fmla="*/ 655260 w 5170279"/>
                <a:gd name="connsiteY6" fmla="*/ 478085 h 3044528"/>
                <a:gd name="connsiteX7" fmla="*/ 86936 w 5170279"/>
                <a:gd name="connsiteY7" fmla="*/ 2040185 h 3044528"/>
                <a:gd name="connsiteX8" fmla="*/ 1210 w 5170279"/>
                <a:gd name="connsiteY8" fmla="*/ 2395784 h 3044528"/>
                <a:gd name="connsiteX9" fmla="*/ 48835 w 5170279"/>
                <a:gd name="connsiteY9" fmla="*/ 2576759 h 3044528"/>
                <a:gd name="connsiteX10" fmla="*/ 210760 w 5170279"/>
                <a:gd name="connsiteY10" fmla="*/ 2649784 h 3044528"/>
                <a:gd name="connsiteX11" fmla="*/ 369510 w 5170279"/>
                <a:gd name="connsiteY11" fmla="*/ 2732334 h 3044528"/>
                <a:gd name="connsiteX12" fmla="*/ 626685 w 5170279"/>
                <a:gd name="connsiteY12" fmla="*/ 2951409 h 3044528"/>
                <a:gd name="connsiteX13" fmla="*/ 994985 w 5170279"/>
                <a:gd name="connsiteY13" fmla="*/ 2948234 h 3044528"/>
                <a:gd name="connsiteX14" fmla="*/ 1245810 w 5170279"/>
                <a:gd name="connsiteY14" fmla="*/ 3033959 h 3044528"/>
                <a:gd name="connsiteX15" fmla="*/ 1617285 w 5170279"/>
                <a:gd name="connsiteY15" fmla="*/ 2992684 h 3044528"/>
                <a:gd name="connsiteX16" fmla="*/ 1947485 w 5170279"/>
                <a:gd name="connsiteY16" fmla="*/ 3043484 h 3044528"/>
                <a:gd name="connsiteX17" fmla="*/ 2353885 w 5170279"/>
                <a:gd name="connsiteY17" fmla="*/ 2935534 h 3044528"/>
                <a:gd name="connsiteX18" fmla="*/ 2696785 w 5170279"/>
                <a:gd name="connsiteY18" fmla="*/ 3011734 h 3044528"/>
                <a:gd name="connsiteX19" fmla="*/ 3036510 w 5170279"/>
                <a:gd name="connsiteY19" fmla="*/ 2903784 h 3044528"/>
                <a:gd name="connsiteX20" fmla="*/ 3360360 w 5170279"/>
                <a:gd name="connsiteY20" fmla="*/ 2872034 h 3044528"/>
                <a:gd name="connsiteX21" fmla="*/ 3646110 w 5170279"/>
                <a:gd name="connsiteY21" fmla="*/ 2694234 h 3044528"/>
                <a:gd name="connsiteX22" fmla="*/ 3963610 w 5170279"/>
                <a:gd name="connsiteY22" fmla="*/ 2646609 h 3044528"/>
                <a:gd name="connsiteX23" fmla="*/ 4220785 w 5170279"/>
                <a:gd name="connsiteY23" fmla="*/ 2440234 h 3044528"/>
                <a:gd name="connsiteX24" fmla="*/ 4509710 w 5170279"/>
                <a:gd name="connsiteY24" fmla="*/ 2329109 h 3044528"/>
                <a:gd name="connsiteX25" fmla="*/ 4627185 w 5170279"/>
                <a:gd name="connsiteY25" fmla="*/ 2113209 h 3044528"/>
                <a:gd name="connsiteX26" fmla="*/ 4849435 w 5170279"/>
                <a:gd name="connsiteY26" fmla="*/ 2008434 h 3044528"/>
                <a:gd name="connsiteX27" fmla="*/ 4963735 w 5170279"/>
                <a:gd name="connsiteY27" fmla="*/ 1776659 h 3044528"/>
                <a:gd name="connsiteX28" fmla="*/ 5097085 w 5170279"/>
                <a:gd name="connsiteY28" fmla="*/ 1649659 h 3044528"/>
                <a:gd name="connsiteX29" fmla="*/ 5100260 w 5170279"/>
                <a:gd name="connsiteY29" fmla="*/ 1421059 h 3044528"/>
                <a:gd name="connsiteX30" fmla="*/ 5170110 w 5170279"/>
                <a:gd name="connsiteY30" fmla="*/ 1198809 h 3044528"/>
                <a:gd name="connsiteX31" fmla="*/ 5111372 w 5170279"/>
                <a:gd name="connsiteY31" fmla="*/ 1014659 h 3044528"/>
                <a:gd name="connsiteX0" fmla="*/ 5116135 w 5170279"/>
                <a:gd name="connsiteY0" fmla="*/ 1021009 h 3044528"/>
                <a:gd name="connsiteX1" fmla="*/ 4890709 w 5170279"/>
                <a:gd name="connsiteY1" fmla="*/ 849560 h 3044528"/>
                <a:gd name="connsiteX2" fmla="*/ 4452560 w 5170279"/>
                <a:gd name="connsiteY2" fmla="*/ 624135 h 3044528"/>
                <a:gd name="connsiteX3" fmla="*/ 3611185 w 5170279"/>
                <a:gd name="connsiteY3" fmla="*/ 297111 h 3044528"/>
                <a:gd name="connsiteX4" fmla="*/ 2426910 w 5170279"/>
                <a:gd name="connsiteY4" fmla="*/ 33585 h 3044528"/>
                <a:gd name="connsiteX5" fmla="*/ 1369635 w 5170279"/>
                <a:gd name="connsiteY5" fmla="*/ 46285 h 3044528"/>
                <a:gd name="connsiteX6" fmla="*/ 655260 w 5170279"/>
                <a:gd name="connsiteY6" fmla="*/ 478085 h 3044528"/>
                <a:gd name="connsiteX7" fmla="*/ 86936 w 5170279"/>
                <a:gd name="connsiteY7" fmla="*/ 2040185 h 3044528"/>
                <a:gd name="connsiteX8" fmla="*/ 1210 w 5170279"/>
                <a:gd name="connsiteY8" fmla="*/ 2395784 h 3044528"/>
                <a:gd name="connsiteX9" fmla="*/ 48835 w 5170279"/>
                <a:gd name="connsiteY9" fmla="*/ 2576759 h 3044528"/>
                <a:gd name="connsiteX10" fmla="*/ 210760 w 5170279"/>
                <a:gd name="connsiteY10" fmla="*/ 2649784 h 3044528"/>
                <a:gd name="connsiteX11" fmla="*/ 369510 w 5170279"/>
                <a:gd name="connsiteY11" fmla="*/ 2732334 h 3044528"/>
                <a:gd name="connsiteX12" fmla="*/ 626685 w 5170279"/>
                <a:gd name="connsiteY12" fmla="*/ 2951409 h 3044528"/>
                <a:gd name="connsiteX13" fmla="*/ 994985 w 5170279"/>
                <a:gd name="connsiteY13" fmla="*/ 2948234 h 3044528"/>
                <a:gd name="connsiteX14" fmla="*/ 1245810 w 5170279"/>
                <a:gd name="connsiteY14" fmla="*/ 3033959 h 3044528"/>
                <a:gd name="connsiteX15" fmla="*/ 1617285 w 5170279"/>
                <a:gd name="connsiteY15" fmla="*/ 2992684 h 3044528"/>
                <a:gd name="connsiteX16" fmla="*/ 1947485 w 5170279"/>
                <a:gd name="connsiteY16" fmla="*/ 3043484 h 3044528"/>
                <a:gd name="connsiteX17" fmla="*/ 2353885 w 5170279"/>
                <a:gd name="connsiteY17" fmla="*/ 2935534 h 3044528"/>
                <a:gd name="connsiteX18" fmla="*/ 2696785 w 5170279"/>
                <a:gd name="connsiteY18" fmla="*/ 3011734 h 3044528"/>
                <a:gd name="connsiteX19" fmla="*/ 2979360 w 5170279"/>
                <a:gd name="connsiteY19" fmla="*/ 2884734 h 3044528"/>
                <a:gd name="connsiteX20" fmla="*/ 3360360 w 5170279"/>
                <a:gd name="connsiteY20" fmla="*/ 2872034 h 3044528"/>
                <a:gd name="connsiteX21" fmla="*/ 3646110 w 5170279"/>
                <a:gd name="connsiteY21" fmla="*/ 2694234 h 3044528"/>
                <a:gd name="connsiteX22" fmla="*/ 3963610 w 5170279"/>
                <a:gd name="connsiteY22" fmla="*/ 2646609 h 3044528"/>
                <a:gd name="connsiteX23" fmla="*/ 4220785 w 5170279"/>
                <a:gd name="connsiteY23" fmla="*/ 2440234 h 3044528"/>
                <a:gd name="connsiteX24" fmla="*/ 4509710 w 5170279"/>
                <a:gd name="connsiteY24" fmla="*/ 2329109 h 3044528"/>
                <a:gd name="connsiteX25" fmla="*/ 4627185 w 5170279"/>
                <a:gd name="connsiteY25" fmla="*/ 2113209 h 3044528"/>
                <a:gd name="connsiteX26" fmla="*/ 4849435 w 5170279"/>
                <a:gd name="connsiteY26" fmla="*/ 2008434 h 3044528"/>
                <a:gd name="connsiteX27" fmla="*/ 4963735 w 5170279"/>
                <a:gd name="connsiteY27" fmla="*/ 1776659 h 3044528"/>
                <a:gd name="connsiteX28" fmla="*/ 5097085 w 5170279"/>
                <a:gd name="connsiteY28" fmla="*/ 1649659 h 3044528"/>
                <a:gd name="connsiteX29" fmla="*/ 5100260 w 5170279"/>
                <a:gd name="connsiteY29" fmla="*/ 1421059 h 3044528"/>
                <a:gd name="connsiteX30" fmla="*/ 5170110 w 5170279"/>
                <a:gd name="connsiteY30" fmla="*/ 1198809 h 3044528"/>
                <a:gd name="connsiteX31" fmla="*/ 5111372 w 5170279"/>
                <a:gd name="connsiteY31" fmla="*/ 1014659 h 3044528"/>
                <a:gd name="connsiteX0" fmla="*/ 5116135 w 5170279"/>
                <a:gd name="connsiteY0" fmla="*/ 1021009 h 3044528"/>
                <a:gd name="connsiteX1" fmla="*/ 4890709 w 5170279"/>
                <a:gd name="connsiteY1" fmla="*/ 849560 h 3044528"/>
                <a:gd name="connsiteX2" fmla="*/ 4452560 w 5170279"/>
                <a:gd name="connsiteY2" fmla="*/ 624135 h 3044528"/>
                <a:gd name="connsiteX3" fmla="*/ 3611185 w 5170279"/>
                <a:gd name="connsiteY3" fmla="*/ 297111 h 3044528"/>
                <a:gd name="connsiteX4" fmla="*/ 2426910 w 5170279"/>
                <a:gd name="connsiteY4" fmla="*/ 33585 h 3044528"/>
                <a:gd name="connsiteX5" fmla="*/ 1369635 w 5170279"/>
                <a:gd name="connsiteY5" fmla="*/ 46285 h 3044528"/>
                <a:gd name="connsiteX6" fmla="*/ 655260 w 5170279"/>
                <a:gd name="connsiteY6" fmla="*/ 478085 h 3044528"/>
                <a:gd name="connsiteX7" fmla="*/ 86936 w 5170279"/>
                <a:gd name="connsiteY7" fmla="*/ 2040185 h 3044528"/>
                <a:gd name="connsiteX8" fmla="*/ 1210 w 5170279"/>
                <a:gd name="connsiteY8" fmla="*/ 2395784 h 3044528"/>
                <a:gd name="connsiteX9" fmla="*/ 48835 w 5170279"/>
                <a:gd name="connsiteY9" fmla="*/ 2576759 h 3044528"/>
                <a:gd name="connsiteX10" fmla="*/ 210760 w 5170279"/>
                <a:gd name="connsiteY10" fmla="*/ 2649784 h 3044528"/>
                <a:gd name="connsiteX11" fmla="*/ 369510 w 5170279"/>
                <a:gd name="connsiteY11" fmla="*/ 2732334 h 3044528"/>
                <a:gd name="connsiteX12" fmla="*/ 626685 w 5170279"/>
                <a:gd name="connsiteY12" fmla="*/ 2951409 h 3044528"/>
                <a:gd name="connsiteX13" fmla="*/ 994985 w 5170279"/>
                <a:gd name="connsiteY13" fmla="*/ 2948234 h 3044528"/>
                <a:gd name="connsiteX14" fmla="*/ 1245810 w 5170279"/>
                <a:gd name="connsiteY14" fmla="*/ 3033959 h 3044528"/>
                <a:gd name="connsiteX15" fmla="*/ 1617285 w 5170279"/>
                <a:gd name="connsiteY15" fmla="*/ 2992684 h 3044528"/>
                <a:gd name="connsiteX16" fmla="*/ 1947485 w 5170279"/>
                <a:gd name="connsiteY16" fmla="*/ 3043484 h 3044528"/>
                <a:gd name="connsiteX17" fmla="*/ 2353885 w 5170279"/>
                <a:gd name="connsiteY17" fmla="*/ 2935534 h 3044528"/>
                <a:gd name="connsiteX18" fmla="*/ 2696785 w 5170279"/>
                <a:gd name="connsiteY18" fmla="*/ 3011734 h 3044528"/>
                <a:gd name="connsiteX19" fmla="*/ 2979360 w 5170279"/>
                <a:gd name="connsiteY19" fmla="*/ 2884734 h 3044528"/>
                <a:gd name="connsiteX20" fmla="*/ 3360360 w 5170279"/>
                <a:gd name="connsiteY20" fmla="*/ 2872034 h 3044528"/>
                <a:gd name="connsiteX21" fmla="*/ 3596580 w 5170279"/>
                <a:gd name="connsiteY21" fmla="*/ 2713284 h 3044528"/>
                <a:gd name="connsiteX22" fmla="*/ 3963610 w 5170279"/>
                <a:gd name="connsiteY22" fmla="*/ 2646609 h 3044528"/>
                <a:gd name="connsiteX23" fmla="*/ 4220785 w 5170279"/>
                <a:gd name="connsiteY23" fmla="*/ 2440234 h 3044528"/>
                <a:gd name="connsiteX24" fmla="*/ 4509710 w 5170279"/>
                <a:gd name="connsiteY24" fmla="*/ 2329109 h 3044528"/>
                <a:gd name="connsiteX25" fmla="*/ 4627185 w 5170279"/>
                <a:gd name="connsiteY25" fmla="*/ 2113209 h 3044528"/>
                <a:gd name="connsiteX26" fmla="*/ 4849435 w 5170279"/>
                <a:gd name="connsiteY26" fmla="*/ 2008434 h 3044528"/>
                <a:gd name="connsiteX27" fmla="*/ 4963735 w 5170279"/>
                <a:gd name="connsiteY27" fmla="*/ 1776659 h 3044528"/>
                <a:gd name="connsiteX28" fmla="*/ 5097085 w 5170279"/>
                <a:gd name="connsiteY28" fmla="*/ 1649659 h 3044528"/>
                <a:gd name="connsiteX29" fmla="*/ 5100260 w 5170279"/>
                <a:gd name="connsiteY29" fmla="*/ 1421059 h 3044528"/>
                <a:gd name="connsiteX30" fmla="*/ 5170110 w 5170279"/>
                <a:gd name="connsiteY30" fmla="*/ 1198809 h 3044528"/>
                <a:gd name="connsiteX31" fmla="*/ 5111372 w 5170279"/>
                <a:gd name="connsiteY31" fmla="*/ 1014659 h 3044528"/>
                <a:gd name="connsiteX0" fmla="*/ 5116135 w 5170279"/>
                <a:gd name="connsiteY0" fmla="*/ 1021009 h 3043713"/>
                <a:gd name="connsiteX1" fmla="*/ 4890709 w 5170279"/>
                <a:gd name="connsiteY1" fmla="*/ 849560 h 3043713"/>
                <a:gd name="connsiteX2" fmla="*/ 4452560 w 5170279"/>
                <a:gd name="connsiteY2" fmla="*/ 624135 h 3043713"/>
                <a:gd name="connsiteX3" fmla="*/ 3611185 w 5170279"/>
                <a:gd name="connsiteY3" fmla="*/ 297111 h 3043713"/>
                <a:gd name="connsiteX4" fmla="*/ 2426910 w 5170279"/>
                <a:gd name="connsiteY4" fmla="*/ 33585 h 3043713"/>
                <a:gd name="connsiteX5" fmla="*/ 1369635 w 5170279"/>
                <a:gd name="connsiteY5" fmla="*/ 46285 h 3043713"/>
                <a:gd name="connsiteX6" fmla="*/ 655260 w 5170279"/>
                <a:gd name="connsiteY6" fmla="*/ 478085 h 3043713"/>
                <a:gd name="connsiteX7" fmla="*/ 86936 w 5170279"/>
                <a:gd name="connsiteY7" fmla="*/ 2040185 h 3043713"/>
                <a:gd name="connsiteX8" fmla="*/ 1210 w 5170279"/>
                <a:gd name="connsiteY8" fmla="*/ 2395784 h 3043713"/>
                <a:gd name="connsiteX9" fmla="*/ 48835 w 5170279"/>
                <a:gd name="connsiteY9" fmla="*/ 2576759 h 3043713"/>
                <a:gd name="connsiteX10" fmla="*/ 210760 w 5170279"/>
                <a:gd name="connsiteY10" fmla="*/ 2649784 h 3043713"/>
                <a:gd name="connsiteX11" fmla="*/ 369510 w 5170279"/>
                <a:gd name="connsiteY11" fmla="*/ 2732334 h 3043713"/>
                <a:gd name="connsiteX12" fmla="*/ 626685 w 5170279"/>
                <a:gd name="connsiteY12" fmla="*/ 2951409 h 3043713"/>
                <a:gd name="connsiteX13" fmla="*/ 994985 w 5170279"/>
                <a:gd name="connsiteY13" fmla="*/ 2948234 h 3043713"/>
                <a:gd name="connsiteX14" fmla="*/ 1245810 w 5170279"/>
                <a:gd name="connsiteY14" fmla="*/ 3033959 h 3043713"/>
                <a:gd name="connsiteX15" fmla="*/ 1575375 w 5170279"/>
                <a:gd name="connsiteY15" fmla="*/ 2966014 h 3043713"/>
                <a:gd name="connsiteX16" fmla="*/ 1947485 w 5170279"/>
                <a:gd name="connsiteY16" fmla="*/ 3043484 h 3043713"/>
                <a:gd name="connsiteX17" fmla="*/ 2353885 w 5170279"/>
                <a:gd name="connsiteY17" fmla="*/ 2935534 h 3043713"/>
                <a:gd name="connsiteX18" fmla="*/ 2696785 w 5170279"/>
                <a:gd name="connsiteY18" fmla="*/ 3011734 h 3043713"/>
                <a:gd name="connsiteX19" fmla="*/ 2979360 w 5170279"/>
                <a:gd name="connsiteY19" fmla="*/ 2884734 h 3043713"/>
                <a:gd name="connsiteX20" fmla="*/ 3360360 w 5170279"/>
                <a:gd name="connsiteY20" fmla="*/ 2872034 h 3043713"/>
                <a:gd name="connsiteX21" fmla="*/ 3596580 w 5170279"/>
                <a:gd name="connsiteY21" fmla="*/ 2713284 h 3043713"/>
                <a:gd name="connsiteX22" fmla="*/ 3963610 w 5170279"/>
                <a:gd name="connsiteY22" fmla="*/ 2646609 h 3043713"/>
                <a:gd name="connsiteX23" fmla="*/ 4220785 w 5170279"/>
                <a:gd name="connsiteY23" fmla="*/ 2440234 h 3043713"/>
                <a:gd name="connsiteX24" fmla="*/ 4509710 w 5170279"/>
                <a:gd name="connsiteY24" fmla="*/ 2329109 h 3043713"/>
                <a:gd name="connsiteX25" fmla="*/ 4627185 w 5170279"/>
                <a:gd name="connsiteY25" fmla="*/ 2113209 h 3043713"/>
                <a:gd name="connsiteX26" fmla="*/ 4849435 w 5170279"/>
                <a:gd name="connsiteY26" fmla="*/ 2008434 h 3043713"/>
                <a:gd name="connsiteX27" fmla="*/ 4963735 w 5170279"/>
                <a:gd name="connsiteY27" fmla="*/ 1776659 h 3043713"/>
                <a:gd name="connsiteX28" fmla="*/ 5097085 w 5170279"/>
                <a:gd name="connsiteY28" fmla="*/ 1649659 h 3043713"/>
                <a:gd name="connsiteX29" fmla="*/ 5100260 w 5170279"/>
                <a:gd name="connsiteY29" fmla="*/ 1421059 h 3043713"/>
                <a:gd name="connsiteX30" fmla="*/ 5170110 w 5170279"/>
                <a:gd name="connsiteY30" fmla="*/ 1198809 h 3043713"/>
                <a:gd name="connsiteX31" fmla="*/ 5111372 w 5170279"/>
                <a:gd name="connsiteY31" fmla="*/ 1014659 h 304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70279" h="3043713">
                  <a:moveTo>
                    <a:pt x="5116135" y="1021009"/>
                  </a:moveTo>
                  <a:cubicBezTo>
                    <a:pt x="5082268" y="998784"/>
                    <a:pt x="5026705" y="925231"/>
                    <a:pt x="4890709" y="849560"/>
                  </a:cubicBezTo>
                  <a:cubicBezTo>
                    <a:pt x="4780113" y="783414"/>
                    <a:pt x="4669518" y="722560"/>
                    <a:pt x="4452560" y="624135"/>
                  </a:cubicBezTo>
                  <a:cubicBezTo>
                    <a:pt x="4235602" y="525710"/>
                    <a:pt x="3954085" y="402415"/>
                    <a:pt x="3611185" y="297111"/>
                  </a:cubicBezTo>
                  <a:cubicBezTo>
                    <a:pt x="3268285" y="191807"/>
                    <a:pt x="2785156" y="65335"/>
                    <a:pt x="2426910" y="33585"/>
                  </a:cubicBezTo>
                  <a:cubicBezTo>
                    <a:pt x="2068664" y="1835"/>
                    <a:pt x="1664910" y="-27798"/>
                    <a:pt x="1369635" y="46285"/>
                  </a:cubicBezTo>
                  <a:cubicBezTo>
                    <a:pt x="1074360" y="120368"/>
                    <a:pt x="829356" y="287056"/>
                    <a:pt x="655260" y="478085"/>
                  </a:cubicBezTo>
                  <a:cubicBezTo>
                    <a:pt x="446239" y="777064"/>
                    <a:pt x="136148" y="1848627"/>
                    <a:pt x="86936" y="2040185"/>
                  </a:cubicBezTo>
                  <a:cubicBezTo>
                    <a:pt x="37724" y="2231743"/>
                    <a:pt x="7560" y="2306355"/>
                    <a:pt x="1210" y="2395784"/>
                  </a:cubicBezTo>
                  <a:cubicBezTo>
                    <a:pt x="-5140" y="2485213"/>
                    <a:pt x="13910" y="2534426"/>
                    <a:pt x="48835" y="2576759"/>
                  </a:cubicBezTo>
                  <a:cubicBezTo>
                    <a:pt x="83760" y="2619092"/>
                    <a:pt x="157314" y="2623855"/>
                    <a:pt x="210760" y="2649784"/>
                  </a:cubicBezTo>
                  <a:cubicBezTo>
                    <a:pt x="264206" y="2675713"/>
                    <a:pt x="300189" y="2682063"/>
                    <a:pt x="369510" y="2732334"/>
                  </a:cubicBezTo>
                  <a:cubicBezTo>
                    <a:pt x="438831" y="2782605"/>
                    <a:pt x="522439" y="2915426"/>
                    <a:pt x="626685" y="2951409"/>
                  </a:cubicBezTo>
                  <a:cubicBezTo>
                    <a:pt x="730931" y="2987392"/>
                    <a:pt x="891798" y="2934476"/>
                    <a:pt x="994985" y="2948234"/>
                  </a:cubicBezTo>
                  <a:cubicBezTo>
                    <a:pt x="1098172" y="2961992"/>
                    <a:pt x="1149078" y="3030996"/>
                    <a:pt x="1245810" y="3033959"/>
                  </a:cubicBezTo>
                  <a:cubicBezTo>
                    <a:pt x="1342542" y="3036922"/>
                    <a:pt x="1458429" y="2964427"/>
                    <a:pt x="1575375" y="2966014"/>
                  </a:cubicBezTo>
                  <a:cubicBezTo>
                    <a:pt x="1692321" y="2967601"/>
                    <a:pt x="1817733" y="3048564"/>
                    <a:pt x="1947485" y="3043484"/>
                  </a:cubicBezTo>
                  <a:cubicBezTo>
                    <a:pt x="2077237" y="3038404"/>
                    <a:pt x="2229002" y="2940826"/>
                    <a:pt x="2353885" y="2935534"/>
                  </a:cubicBezTo>
                  <a:cubicBezTo>
                    <a:pt x="2478768" y="2930242"/>
                    <a:pt x="2592539" y="3020201"/>
                    <a:pt x="2696785" y="3011734"/>
                  </a:cubicBezTo>
                  <a:cubicBezTo>
                    <a:pt x="2801031" y="3003267"/>
                    <a:pt x="2868764" y="2908017"/>
                    <a:pt x="2979360" y="2884734"/>
                  </a:cubicBezTo>
                  <a:cubicBezTo>
                    <a:pt x="3089956" y="2861451"/>
                    <a:pt x="3257490" y="2900609"/>
                    <a:pt x="3360360" y="2872034"/>
                  </a:cubicBezTo>
                  <a:cubicBezTo>
                    <a:pt x="3463230" y="2843459"/>
                    <a:pt x="3496038" y="2750855"/>
                    <a:pt x="3596580" y="2713284"/>
                  </a:cubicBezTo>
                  <a:cubicBezTo>
                    <a:pt x="3697122" y="2675713"/>
                    <a:pt x="3859576" y="2692117"/>
                    <a:pt x="3963610" y="2646609"/>
                  </a:cubicBezTo>
                  <a:cubicBezTo>
                    <a:pt x="4067644" y="2601101"/>
                    <a:pt x="4129768" y="2493151"/>
                    <a:pt x="4220785" y="2440234"/>
                  </a:cubicBezTo>
                  <a:cubicBezTo>
                    <a:pt x="4311802" y="2387317"/>
                    <a:pt x="4441977" y="2383613"/>
                    <a:pt x="4509710" y="2329109"/>
                  </a:cubicBezTo>
                  <a:cubicBezTo>
                    <a:pt x="4577443" y="2274605"/>
                    <a:pt x="4570564" y="2166655"/>
                    <a:pt x="4627185" y="2113209"/>
                  </a:cubicBezTo>
                  <a:cubicBezTo>
                    <a:pt x="4683806" y="2059763"/>
                    <a:pt x="4793343" y="2064526"/>
                    <a:pt x="4849435" y="2008434"/>
                  </a:cubicBezTo>
                  <a:cubicBezTo>
                    <a:pt x="4905527" y="1952342"/>
                    <a:pt x="4922460" y="1836455"/>
                    <a:pt x="4963735" y="1776659"/>
                  </a:cubicBezTo>
                  <a:cubicBezTo>
                    <a:pt x="5005010" y="1716863"/>
                    <a:pt x="5074331" y="1708926"/>
                    <a:pt x="5097085" y="1649659"/>
                  </a:cubicBezTo>
                  <a:cubicBezTo>
                    <a:pt x="5119839" y="1590392"/>
                    <a:pt x="5088089" y="1496201"/>
                    <a:pt x="5100260" y="1421059"/>
                  </a:cubicBezTo>
                  <a:cubicBezTo>
                    <a:pt x="5112431" y="1345917"/>
                    <a:pt x="5168258" y="1266542"/>
                    <a:pt x="5170110" y="1198809"/>
                  </a:cubicBezTo>
                  <a:cubicBezTo>
                    <a:pt x="5171962" y="1131076"/>
                    <a:pt x="5158996" y="1069163"/>
                    <a:pt x="5111372" y="101465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4FC1AF86-5BD3-B68C-12DB-8FDFB8F51EC4}"/>
                </a:ext>
              </a:extLst>
            </p:cNvPr>
            <p:cNvSpPr/>
            <p:nvPr/>
          </p:nvSpPr>
          <p:spPr>
            <a:xfrm>
              <a:off x="3673952" y="1874884"/>
              <a:ext cx="3278434" cy="2250521"/>
            </a:xfrm>
            <a:custGeom>
              <a:avLst/>
              <a:gdLst>
                <a:gd name="connsiteX0" fmla="*/ 0 w 4139226"/>
                <a:gd name="connsiteY0" fmla="*/ 0 h 2914872"/>
                <a:gd name="connsiteX1" fmla="*/ 1393671 w 4139226"/>
                <a:gd name="connsiteY1" fmla="*/ 447740 h 2914872"/>
                <a:gd name="connsiteX2" fmla="*/ 2560320 w 4139226"/>
                <a:gd name="connsiteY2" fmla="*/ 1412590 h 2914872"/>
                <a:gd name="connsiteX3" fmla="*/ 3279227 w 4139226"/>
                <a:gd name="connsiteY3" fmla="*/ 2251315 h 2914872"/>
                <a:gd name="connsiteX4" fmla="*/ 3670212 w 4139226"/>
                <a:gd name="connsiteY4" fmla="*/ 2869324 h 2914872"/>
                <a:gd name="connsiteX5" fmla="*/ 3657600 w 4139226"/>
                <a:gd name="connsiteY5" fmla="*/ 2850405 h 2914872"/>
                <a:gd name="connsiteX6" fmla="*/ 4105340 w 4139226"/>
                <a:gd name="connsiteY6" fmla="*/ 2705362 h 2914872"/>
                <a:gd name="connsiteX7" fmla="*/ 4099034 w 4139226"/>
                <a:gd name="connsiteY7" fmla="*/ 2673831 h 2914872"/>
                <a:gd name="connsiteX8" fmla="*/ 4029666 w 4139226"/>
                <a:gd name="connsiteY8" fmla="*/ 2547707 h 2914872"/>
                <a:gd name="connsiteX0" fmla="*/ 0 w 4139226"/>
                <a:gd name="connsiteY0" fmla="*/ 0 h 2914872"/>
                <a:gd name="connsiteX1" fmla="*/ 1393671 w 4139226"/>
                <a:gd name="connsiteY1" fmla="*/ 447740 h 2914872"/>
                <a:gd name="connsiteX2" fmla="*/ 2560320 w 4139226"/>
                <a:gd name="connsiteY2" fmla="*/ 1412590 h 2914872"/>
                <a:gd name="connsiteX3" fmla="*/ 3279227 w 4139226"/>
                <a:gd name="connsiteY3" fmla="*/ 2251315 h 2914872"/>
                <a:gd name="connsiteX4" fmla="*/ 3670212 w 4139226"/>
                <a:gd name="connsiteY4" fmla="*/ 2869324 h 2914872"/>
                <a:gd name="connsiteX5" fmla="*/ 3657600 w 4139226"/>
                <a:gd name="connsiteY5" fmla="*/ 2850405 h 2914872"/>
                <a:gd name="connsiteX6" fmla="*/ 4105340 w 4139226"/>
                <a:gd name="connsiteY6" fmla="*/ 2705362 h 2914872"/>
                <a:gd name="connsiteX7" fmla="*/ 4099034 w 4139226"/>
                <a:gd name="connsiteY7" fmla="*/ 2673831 h 2914872"/>
                <a:gd name="connsiteX0" fmla="*/ 0 w 4105340"/>
                <a:gd name="connsiteY0" fmla="*/ 0 h 2914872"/>
                <a:gd name="connsiteX1" fmla="*/ 1393671 w 4105340"/>
                <a:gd name="connsiteY1" fmla="*/ 447740 h 2914872"/>
                <a:gd name="connsiteX2" fmla="*/ 2560320 w 4105340"/>
                <a:gd name="connsiteY2" fmla="*/ 1412590 h 2914872"/>
                <a:gd name="connsiteX3" fmla="*/ 3279227 w 4105340"/>
                <a:gd name="connsiteY3" fmla="*/ 2251315 h 2914872"/>
                <a:gd name="connsiteX4" fmla="*/ 3670212 w 4105340"/>
                <a:gd name="connsiteY4" fmla="*/ 2869324 h 2914872"/>
                <a:gd name="connsiteX5" fmla="*/ 3657600 w 4105340"/>
                <a:gd name="connsiteY5" fmla="*/ 2850405 h 2914872"/>
                <a:gd name="connsiteX6" fmla="*/ 4105340 w 4105340"/>
                <a:gd name="connsiteY6" fmla="*/ 2705362 h 2914872"/>
                <a:gd name="connsiteX0" fmla="*/ 0 w 3686256"/>
                <a:gd name="connsiteY0" fmla="*/ 0 h 2914872"/>
                <a:gd name="connsiteX1" fmla="*/ 1393671 w 3686256"/>
                <a:gd name="connsiteY1" fmla="*/ 447740 h 2914872"/>
                <a:gd name="connsiteX2" fmla="*/ 2560320 w 3686256"/>
                <a:gd name="connsiteY2" fmla="*/ 1412590 h 2914872"/>
                <a:gd name="connsiteX3" fmla="*/ 3279227 w 3686256"/>
                <a:gd name="connsiteY3" fmla="*/ 2251315 h 2914872"/>
                <a:gd name="connsiteX4" fmla="*/ 3670212 w 3686256"/>
                <a:gd name="connsiteY4" fmla="*/ 2869324 h 2914872"/>
                <a:gd name="connsiteX5" fmla="*/ 3657600 w 3686256"/>
                <a:gd name="connsiteY5" fmla="*/ 2850405 h 2914872"/>
                <a:gd name="connsiteX0" fmla="*/ 0 w 3670212"/>
                <a:gd name="connsiteY0" fmla="*/ 0 h 2869324"/>
                <a:gd name="connsiteX1" fmla="*/ 1393671 w 3670212"/>
                <a:gd name="connsiteY1" fmla="*/ 447740 h 2869324"/>
                <a:gd name="connsiteX2" fmla="*/ 2560320 w 3670212"/>
                <a:gd name="connsiteY2" fmla="*/ 1412590 h 2869324"/>
                <a:gd name="connsiteX3" fmla="*/ 3279227 w 3670212"/>
                <a:gd name="connsiteY3" fmla="*/ 2251315 h 2869324"/>
                <a:gd name="connsiteX4" fmla="*/ 3670212 w 3670212"/>
                <a:gd name="connsiteY4" fmla="*/ 2869324 h 2869324"/>
                <a:gd name="connsiteX0" fmla="*/ 0 w 3279227"/>
                <a:gd name="connsiteY0" fmla="*/ 0 h 2251315"/>
                <a:gd name="connsiteX1" fmla="*/ 1393671 w 3279227"/>
                <a:gd name="connsiteY1" fmla="*/ 447740 h 2251315"/>
                <a:gd name="connsiteX2" fmla="*/ 2560320 w 3279227"/>
                <a:gd name="connsiteY2" fmla="*/ 1412590 h 2251315"/>
                <a:gd name="connsiteX3" fmla="*/ 3279227 w 3279227"/>
                <a:gd name="connsiteY3" fmla="*/ 2251315 h 2251315"/>
                <a:gd name="connsiteX0" fmla="*/ 0 w 3279227"/>
                <a:gd name="connsiteY0" fmla="*/ 0 h 2251315"/>
                <a:gd name="connsiteX1" fmla="*/ 406717 w 3279227"/>
                <a:gd name="connsiteY1" fmla="*/ 75360 h 2251315"/>
                <a:gd name="connsiteX2" fmla="*/ 1393671 w 3279227"/>
                <a:gd name="connsiteY2" fmla="*/ 447740 h 2251315"/>
                <a:gd name="connsiteX3" fmla="*/ 2560320 w 3279227"/>
                <a:gd name="connsiteY3" fmla="*/ 1412590 h 2251315"/>
                <a:gd name="connsiteX4" fmla="*/ 3279227 w 3279227"/>
                <a:gd name="connsiteY4" fmla="*/ 2251315 h 2251315"/>
                <a:gd name="connsiteX0" fmla="*/ 0 w 3279227"/>
                <a:gd name="connsiteY0" fmla="*/ 0 h 2251315"/>
                <a:gd name="connsiteX1" fmla="*/ 406717 w 3279227"/>
                <a:gd name="connsiteY1" fmla="*/ 75360 h 2251315"/>
                <a:gd name="connsiteX2" fmla="*/ 1393671 w 3279227"/>
                <a:gd name="connsiteY2" fmla="*/ 447740 h 2251315"/>
                <a:gd name="connsiteX3" fmla="*/ 2560320 w 3279227"/>
                <a:gd name="connsiteY3" fmla="*/ 1412590 h 2251315"/>
                <a:gd name="connsiteX4" fmla="*/ 3279227 w 3279227"/>
                <a:gd name="connsiteY4" fmla="*/ 2251315 h 2251315"/>
                <a:gd name="connsiteX0" fmla="*/ 0 w 3279227"/>
                <a:gd name="connsiteY0" fmla="*/ 0 h 2251315"/>
                <a:gd name="connsiteX1" fmla="*/ 444817 w 3279227"/>
                <a:gd name="connsiteY1" fmla="*/ 72185 h 2251315"/>
                <a:gd name="connsiteX2" fmla="*/ 1393671 w 3279227"/>
                <a:gd name="connsiteY2" fmla="*/ 447740 h 2251315"/>
                <a:gd name="connsiteX3" fmla="*/ 2560320 w 3279227"/>
                <a:gd name="connsiteY3" fmla="*/ 1412590 h 2251315"/>
                <a:gd name="connsiteX4" fmla="*/ 3279227 w 3279227"/>
                <a:gd name="connsiteY4" fmla="*/ 2251315 h 2251315"/>
                <a:gd name="connsiteX0" fmla="*/ 0 w 3255415"/>
                <a:gd name="connsiteY0" fmla="*/ 0 h 2253696"/>
                <a:gd name="connsiteX1" fmla="*/ 421005 w 3255415"/>
                <a:gd name="connsiteY1" fmla="*/ 74566 h 2253696"/>
                <a:gd name="connsiteX2" fmla="*/ 1369859 w 3255415"/>
                <a:gd name="connsiteY2" fmla="*/ 450121 h 2253696"/>
                <a:gd name="connsiteX3" fmla="*/ 2536508 w 3255415"/>
                <a:gd name="connsiteY3" fmla="*/ 1414971 h 2253696"/>
                <a:gd name="connsiteX4" fmla="*/ 3255415 w 3255415"/>
                <a:gd name="connsiteY4" fmla="*/ 2253696 h 2253696"/>
                <a:gd name="connsiteX0" fmla="*/ 0 w 3248271"/>
                <a:gd name="connsiteY0" fmla="*/ 0 h 2253696"/>
                <a:gd name="connsiteX1" fmla="*/ 413861 w 3248271"/>
                <a:gd name="connsiteY1" fmla="*/ 74566 h 2253696"/>
                <a:gd name="connsiteX2" fmla="*/ 1362715 w 3248271"/>
                <a:gd name="connsiteY2" fmla="*/ 450121 h 2253696"/>
                <a:gd name="connsiteX3" fmla="*/ 2529364 w 3248271"/>
                <a:gd name="connsiteY3" fmla="*/ 1414971 h 2253696"/>
                <a:gd name="connsiteX4" fmla="*/ 3248271 w 3248271"/>
                <a:gd name="connsiteY4" fmla="*/ 2253696 h 2253696"/>
                <a:gd name="connsiteX0" fmla="*/ 0 w 3214934"/>
                <a:gd name="connsiteY0" fmla="*/ 0 h 2263221"/>
                <a:gd name="connsiteX1" fmla="*/ 380524 w 3214934"/>
                <a:gd name="connsiteY1" fmla="*/ 84091 h 2263221"/>
                <a:gd name="connsiteX2" fmla="*/ 1329378 w 3214934"/>
                <a:gd name="connsiteY2" fmla="*/ 459646 h 2263221"/>
                <a:gd name="connsiteX3" fmla="*/ 2496027 w 3214934"/>
                <a:gd name="connsiteY3" fmla="*/ 1424496 h 2263221"/>
                <a:gd name="connsiteX4" fmla="*/ 3214934 w 3214934"/>
                <a:gd name="connsiteY4" fmla="*/ 2263221 h 2263221"/>
                <a:gd name="connsiteX0" fmla="*/ 0 w 3268909"/>
                <a:gd name="connsiteY0" fmla="*/ 0 h 2240996"/>
                <a:gd name="connsiteX1" fmla="*/ 434499 w 3268909"/>
                <a:gd name="connsiteY1" fmla="*/ 61866 h 2240996"/>
                <a:gd name="connsiteX2" fmla="*/ 1383353 w 3268909"/>
                <a:gd name="connsiteY2" fmla="*/ 437421 h 2240996"/>
                <a:gd name="connsiteX3" fmla="*/ 2550002 w 3268909"/>
                <a:gd name="connsiteY3" fmla="*/ 1402271 h 2240996"/>
                <a:gd name="connsiteX4" fmla="*/ 3268909 w 3268909"/>
                <a:gd name="connsiteY4" fmla="*/ 2240996 h 2240996"/>
                <a:gd name="connsiteX0" fmla="*/ 0 w 3268909"/>
                <a:gd name="connsiteY0" fmla="*/ 0 h 2240996"/>
                <a:gd name="connsiteX1" fmla="*/ 596424 w 3268909"/>
                <a:gd name="connsiteY1" fmla="*/ 125366 h 2240996"/>
                <a:gd name="connsiteX2" fmla="*/ 1383353 w 3268909"/>
                <a:gd name="connsiteY2" fmla="*/ 437421 h 2240996"/>
                <a:gd name="connsiteX3" fmla="*/ 2550002 w 3268909"/>
                <a:gd name="connsiteY3" fmla="*/ 1402271 h 2240996"/>
                <a:gd name="connsiteX4" fmla="*/ 3268909 w 3268909"/>
                <a:gd name="connsiteY4" fmla="*/ 2240996 h 2240996"/>
                <a:gd name="connsiteX0" fmla="*/ 0 w 3268909"/>
                <a:gd name="connsiteY0" fmla="*/ 0 h 2240996"/>
                <a:gd name="connsiteX1" fmla="*/ 596424 w 3268909"/>
                <a:gd name="connsiteY1" fmla="*/ 125366 h 2240996"/>
                <a:gd name="connsiteX2" fmla="*/ 1424628 w 3268909"/>
                <a:gd name="connsiteY2" fmla="*/ 481871 h 2240996"/>
                <a:gd name="connsiteX3" fmla="*/ 2550002 w 3268909"/>
                <a:gd name="connsiteY3" fmla="*/ 1402271 h 2240996"/>
                <a:gd name="connsiteX4" fmla="*/ 3268909 w 3268909"/>
                <a:gd name="connsiteY4" fmla="*/ 2240996 h 2240996"/>
                <a:gd name="connsiteX0" fmla="*/ 0 w 3278434"/>
                <a:gd name="connsiteY0" fmla="*/ 0 h 2250521"/>
                <a:gd name="connsiteX1" fmla="*/ 596424 w 3278434"/>
                <a:gd name="connsiteY1" fmla="*/ 125366 h 2250521"/>
                <a:gd name="connsiteX2" fmla="*/ 1424628 w 3278434"/>
                <a:gd name="connsiteY2" fmla="*/ 481871 h 2250521"/>
                <a:gd name="connsiteX3" fmla="*/ 2550002 w 3278434"/>
                <a:gd name="connsiteY3" fmla="*/ 1402271 h 2250521"/>
                <a:gd name="connsiteX4" fmla="*/ 3278434 w 3278434"/>
                <a:gd name="connsiteY4" fmla="*/ 2250521 h 225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8434" h="2250521">
                  <a:moveTo>
                    <a:pt x="0" y="0"/>
                  </a:moveTo>
                  <a:cubicBezTo>
                    <a:pt x="52440" y="12560"/>
                    <a:pt x="358986" y="45054"/>
                    <a:pt x="596424" y="125366"/>
                  </a:cubicBezTo>
                  <a:cubicBezTo>
                    <a:pt x="833862" y="205678"/>
                    <a:pt x="1099032" y="269054"/>
                    <a:pt x="1424628" y="481871"/>
                  </a:cubicBezTo>
                  <a:cubicBezTo>
                    <a:pt x="1750224" y="694688"/>
                    <a:pt x="2235743" y="1101675"/>
                    <a:pt x="2550002" y="1402271"/>
                  </a:cubicBezTo>
                  <a:cubicBezTo>
                    <a:pt x="2864261" y="1702867"/>
                    <a:pt x="3093452" y="2007732"/>
                    <a:pt x="3278434" y="2250521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74E259B7-CA6F-D327-3499-E0B177692578}"/>
                </a:ext>
              </a:extLst>
            </p:cNvPr>
            <p:cNvSpPr/>
            <p:nvPr/>
          </p:nvSpPr>
          <p:spPr>
            <a:xfrm>
              <a:off x="3858691" y="1819278"/>
              <a:ext cx="3526008" cy="1839868"/>
            </a:xfrm>
            <a:custGeom>
              <a:avLst/>
              <a:gdLst>
                <a:gd name="connsiteX0" fmla="*/ 0 w 3462108"/>
                <a:gd name="connsiteY0" fmla="*/ 0 h 1879249"/>
                <a:gd name="connsiteX1" fmla="*/ 1210792 w 3462108"/>
                <a:gd name="connsiteY1" fmla="*/ 321616 h 1879249"/>
                <a:gd name="connsiteX2" fmla="*/ 2591851 w 3462108"/>
                <a:gd name="connsiteY2" fmla="*/ 1154035 h 1879249"/>
                <a:gd name="connsiteX3" fmla="*/ 3462108 w 3462108"/>
                <a:gd name="connsiteY3" fmla="*/ 1879249 h 1879249"/>
                <a:gd name="connsiteX0" fmla="*/ 0 w 3462108"/>
                <a:gd name="connsiteY0" fmla="*/ 0 h 1879249"/>
                <a:gd name="connsiteX1" fmla="*/ 1210792 w 3462108"/>
                <a:gd name="connsiteY1" fmla="*/ 321616 h 1879249"/>
                <a:gd name="connsiteX2" fmla="*/ 1822494 w 3462108"/>
                <a:gd name="connsiteY2" fmla="*/ 599089 h 1879249"/>
                <a:gd name="connsiteX3" fmla="*/ 2591851 w 3462108"/>
                <a:gd name="connsiteY3" fmla="*/ 1154035 h 1879249"/>
                <a:gd name="connsiteX4" fmla="*/ 3462108 w 3462108"/>
                <a:gd name="connsiteY4" fmla="*/ 1879249 h 1879249"/>
                <a:gd name="connsiteX0" fmla="*/ 0 w 3518864"/>
                <a:gd name="connsiteY0" fmla="*/ 0 h 1835105"/>
                <a:gd name="connsiteX1" fmla="*/ 1267548 w 3518864"/>
                <a:gd name="connsiteY1" fmla="*/ 277472 h 1835105"/>
                <a:gd name="connsiteX2" fmla="*/ 1879250 w 3518864"/>
                <a:gd name="connsiteY2" fmla="*/ 554945 h 1835105"/>
                <a:gd name="connsiteX3" fmla="*/ 2648607 w 3518864"/>
                <a:gd name="connsiteY3" fmla="*/ 1109891 h 1835105"/>
                <a:gd name="connsiteX4" fmla="*/ 3518864 w 3518864"/>
                <a:gd name="connsiteY4" fmla="*/ 1835105 h 1835105"/>
                <a:gd name="connsiteX0" fmla="*/ 0 w 3518864"/>
                <a:gd name="connsiteY0" fmla="*/ 0 h 1835105"/>
                <a:gd name="connsiteX1" fmla="*/ 1267548 w 3518864"/>
                <a:gd name="connsiteY1" fmla="*/ 277472 h 1835105"/>
                <a:gd name="connsiteX2" fmla="*/ 1879250 w 3518864"/>
                <a:gd name="connsiteY2" fmla="*/ 554945 h 1835105"/>
                <a:gd name="connsiteX3" fmla="*/ 2648607 w 3518864"/>
                <a:gd name="connsiteY3" fmla="*/ 1109891 h 1835105"/>
                <a:gd name="connsiteX4" fmla="*/ 3518864 w 3518864"/>
                <a:gd name="connsiteY4" fmla="*/ 1835105 h 1835105"/>
                <a:gd name="connsiteX0" fmla="*/ 0 w 3518864"/>
                <a:gd name="connsiteY0" fmla="*/ 0 h 1835105"/>
                <a:gd name="connsiteX1" fmla="*/ 1267548 w 3518864"/>
                <a:gd name="connsiteY1" fmla="*/ 277472 h 1835105"/>
                <a:gd name="connsiteX2" fmla="*/ 1879250 w 3518864"/>
                <a:gd name="connsiteY2" fmla="*/ 554945 h 1835105"/>
                <a:gd name="connsiteX3" fmla="*/ 2648607 w 3518864"/>
                <a:gd name="connsiteY3" fmla="*/ 1109891 h 1835105"/>
                <a:gd name="connsiteX4" fmla="*/ 3518864 w 3518864"/>
                <a:gd name="connsiteY4" fmla="*/ 1835105 h 1835105"/>
                <a:gd name="connsiteX0" fmla="*/ 0 w 3518864"/>
                <a:gd name="connsiteY0" fmla="*/ 0 h 1835105"/>
                <a:gd name="connsiteX1" fmla="*/ 1267548 w 3518864"/>
                <a:gd name="connsiteY1" fmla="*/ 277472 h 1835105"/>
                <a:gd name="connsiteX2" fmla="*/ 1879250 w 3518864"/>
                <a:gd name="connsiteY2" fmla="*/ 554945 h 1835105"/>
                <a:gd name="connsiteX3" fmla="*/ 2648607 w 3518864"/>
                <a:gd name="connsiteY3" fmla="*/ 1109891 h 1835105"/>
                <a:gd name="connsiteX4" fmla="*/ 3518864 w 3518864"/>
                <a:gd name="connsiteY4" fmla="*/ 1835105 h 1835105"/>
                <a:gd name="connsiteX0" fmla="*/ 0 w 3518864"/>
                <a:gd name="connsiteY0" fmla="*/ 0 h 1835105"/>
                <a:gd name="connsiteX1" fmla="*/ 1267548 w 3518864"/>
                <a:gd name="connsiteY1" fmla="*/ 277472 h 1835105"/>
                <a:gd name="connsiteX2" fmla="*/ 1879250 w 3518864"/>
                <a:gd name="connsiteY2" fmla="*/ 554945 h 1835105"/>
                <a:gd name="connsiteX3" fmla="*/ 2667657 w 3518864"/>
                <a:gd name="connsiteY3" fmla="*/ 1074966 h 1835105"/>
                <a:gd name="connsiteX4" fmla="*/ 3518864 w 3518864"/>
                <a:gd name="connsiteY4" fmla="*/ 1835105 h 1835105"/>
                <a:gd name="connsiteX0" fmla="*/ 0 w 3518864"/>
                <a:gd name="connsiteY0" fmla="*/ 0 h 1835105"/>
                <a:gd name="connsiteX1" fmla="*/ 1267548 w 3518864"/>
                <a:gd name="connsiteY1" fmla="*/ 277472 h 1835105"/>
                <a:gd name="connsiteX2" fmla="*/ 1879250 w 3518864"/>
                <a:gd name="connsiteY2" fmla="*/ 554945 h 1835105"/>
                <a:gd name="connsiteX3" fmla="*/ 2667657 w 3518864"/>
                <a:gd name="connsiteY3" fmla="*/ 1074966 h 1835105"/>
                <a:gd name="connsiteX4" fmla="*/ 3518864 w 3518864"/>
                <a:gd name="connsiteY4" fmla="*/ 1835105 h 1835105"/>
                <a:gd name="connsiteX0" fmla="*/ 0 w 3526008"/>
                <a:gd name="connsiteY0" fmla="*/ 0 h 1839868"/>
                <a:gd name="connsiteX1" fmla="*/ 1267548 w 3526008"/>
                <a:gd name="connsiteY1" fmla="*/ 277472 h 1839868"/>
                <a:gd name="connsiteX2" fmla="*/ 1879250 w 3526008"/>
                <a:gd name="connsiteY2" fmla="*/ 554945 h 1839868"/>
                <a:gd name="connsiteX3" fmla="*/ 2667657 w 3526008"/>
                <a:gd name="connsiteY3" fmla="*/ 1074966 h 1839868"/>
                <a:gd name="connsiteX4" fmla="*/ 3526008 w 3526008"/>
                <a:gd name="connsiteY4" fmla="*/ 1839868 h 1839868"/>
                <a:gd name="connsiteX0" fmla="*/ 0 w 3526008"/>
                <a:gd name="connsiteY0" fmla="*/ 0 h 1839868"/>
                <a:gd name="connsiteX1" fmla="*/ 1256118 w 3526008"/>
                <a:gd name="connsiteY1" fmla="*/ 311762 h 1839868"/>
                <a:gd name="connsiteX2" fmla="*/ 1879250 w 3526008"/>
                <a:gd name="connsiteY2" fmla="*/ 554945 h 1839868"/>
                <a:gd name="connsiteX3" fmla="*/ 2667657 w 3526008"/>
                <a:gd name="connsiteY3" fmla="*/ 1074966 h 1839868"/>
                <a:gd name="connsiteX4" fmla="*/ 3526008 w 3526008"/>
                <a:gd name="connsiteY4" fmla="*/ 1839868 h 1839868"/>
                <a:gd name="connsiteX0" fmla="*/ 0 w 3526008"/>
                <a:gd name="connsiteY0" fmla="*/ 0 h 1839868"/>
                <a:gd name="connsiteX1" fmla="*/ 1256118 w 3526008"/>
                <a:gd name="connsiteY1" fmla="*/ 311762 h 1839868"/>
                <a:gd name="connsiteX2" fmla="*/ 1883060 w 3526008"/>
                <a:gd name="connsiteY2" fmla="*/ 619715 h 1839868"/>
                <a:gd name="connsiteX3" fmla="*/ 2667657 w 3526008"/>
                <a:gd name="connsiteY3" fmla="*/ 1074966 h 1839868"/>
                <a:gd name="connsiteX4" fmla="*/ 3526008 w 3526008"/>
                <a:gd name="connsiteY4" fmla="*/ 1839868 h 1839868"/>
                <a:gd name="connsiteX0" fmla="*/ 0 w 3526008"/>
                <a:gd name="connsiteY0" fmla="*/ 0 h 1839868"/>
                <a:gd name="connsiteX1" fmla="*/ 1256118 w 3526008"/>
                <a:gd name="connsiteY1" fmla="*/ 311762 h 1839868"/>
                <a:gd name="connsiteX2" fmla="*/ 1883060 w 3526008"/>
                <a:gd name="connsiteY2" fmla="*/ 619715 h 1839868"/>
                <a:gd name="connsiteX3" fmla="*/ 2660037 w 3526008"/>
                <a:gd name="connsiteY3" fmla="*/ 1139736 h 1839868"/>
                <a:gd name="connsiteX4" fmla="*/ 3526008 w 3526008"/>
                <a:gd name="connsiteY4" fmla="*/ 1839868 h 1839868"/>
                <a:gd name="connsiteX0" fmla="*/ 0 w 3526008"/>
                <a:gd name="connsiteY0" fmla="*/ 0 h 1839868"/>
                <a:gd name="connsiteX1" fmla="*/ 1183728 w 3526008"/>
                <a:gd name="connsiteY1" fmla="*/ 269852 h 1839868"/>
                <a:gd name="connsiteX2" fmla="*/ 1883060 w 3526008"/>
                <a:gd name="connsiteY2" fmla="*/ 619715 h 1839868"/>
                <a:gd name="connsiteX3" fmla="*/ 2660037 w 3526008"/>
                <a:gd name="connsiteY3" fmla="*/ 1139736 h 1839868"/>
                <a:gd name="connsiteX4" fmla="*/ 3526008 w 3526008"/>
                <a:gd name="connsiteY4" fmla="*/ 1839868 h 183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6008" h="1839868">
                  <a:moveTo>
                    <a:pt x="0" y="0"/>
                  </a:moveTo>
                  <a:cubicBezTo>
                    <a:pt x="622737" y="64638"/>
                    <a:pt x="869885" y="166566"/>
                    <a:pt x="1183728" y="269852"/>
                  </a:cubicBezTo>
                  <a:cubicBezTo>
                    <a:pt x="1497571" y="373138"/>
                    <a:pt x="1637009" y="474734"/>
                    <a:pt x="1883060" y="619715"/>
                  </a:cubicBezTo>
                  <a:cubicBezTo>
                    <a:pt x="2129112" y="764696"/>
                    <a:pt x="2382564" y="929529"/>
                    <a:pt x="2660037" y="1139736"/>
                  </a:cubicBezTo>
                  <a:cubicBezTo>
                    <a:pt x="3035256" y="1399341"/>
                    <a:pt x="3278489" y="1607063"/>
                    <a:pt x="3526008" y="1839868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A216CD93-61EB-C9FC-9660-9101DAD7A1DA}"/>
                </a:ext>
              </a:extLst>
            </p:cNvPr>
            <p:cNvSpPr/>
            <p:nvPr/>
          </p:nvSpPr>
          <p:spPr>
            <a:xfrm>
              <a:off x="4089559" y="1781967"/>
              <a:ext cx="3479006" cy="1438275"/>
            </a:xfrm>
            <a:custGeom>
              <a:avLst/>
              <a:gdLst>
                <a:gd name="connsiteX0" fmla="*/ 0 w 3486150"/>
                <a:gd name="connsiteY0" fmla="*/ 0 h 1447800"/>
                <a:gd name="connsiteX1" fmla="*/ 681990 w 3486150"/>
                <a:gd name="connsiteY1" fmla="*/ 102870 h 1447800"/>
                <a:gd name="connsiteX2" fmla="*/ 1504950 w 3486150"/>
                <a:gd name="connsiteY2" fmla="*/ 327660 h 1447800"/>
                <a:gd name="connsiteX3" fmla="*/ 2602230 w 3486150"/>
                <a:gd name="connsiteY3" fmla="*/ 864870 h 1447800"/>
                <a:gd name="connsiteX4" fmla="*/ 3486150 w 3486150"/>
                <a:gd name="connsiteY4" fmla="*/ 1447800 h 1447800"/>
                <a:gd name="connsiteX0" fmla="*/ 0 w 3479006"/>
                <a:gd name="connsiteY0" fmla="*/ 0 h 1438275"/>
                <a:gd name="connsiteX1" fmla="*/ 681990 w 3479006"/>
                <a:gd name="connsiteY1" fmla="*/ 102870 h 1438275"/>
                <a:gd name="connsiteX2" fmla="*/ 1504950 w 3479006"/>
                <a:gd name="connsiteY2" fmla="*/ 327660 h 1438275"/>
                <a:gd name="connsiteX3" fmla="*/ 2602230 w 3479006"/>
                <a:gd name="connsiteY3" fmla="*/ 864870 h 1438275"/>
                <a:gd name="connsiteX4" fmla="*/ 3479006 w 3479006"/>
                <a:gd name="connsiteY4" fmla="*/ 1438275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9006" h="1438275">
                  <a:moveTo>
                    <a:pt x="0" y="0"/>
                  </a:moveTo>
                  <a:cubicBezTo>
                    <a:pt x="215582" y="24130"/>
                    <a:pt x="431165" y="48260"/>
                    <a:pt x="681990" y="102870"/>
                  </a:cubicBezTo>
                  <a:cubicBezTo>
                    <a:pt x="932815" y="157480"/>
                    <a:pt x="1184910" y="200660"/>
                    <a:pt x="1504950" y="327660"/>
                  </a:cubicBezTo>
                  <a:cubicBezTo>
                    <a:pt x="1824990" y="454660"/>
                    <a:pt x="2272030" y="678180"/>
                    <a:pt x="2602230" y="864870"/>
                  </a:cubicBezTo>
                  <a:cubicBezTo>
                    <a:pt x="2932430" y="1051560"/>
                    <a:pt x="3202146" y="1240155"/>
                    <a:pt x="3479006" y="1438275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1D87923-4B21-58A6-2432-7CD83458AC82}"/>
                </a:ext>
              </a:extLst>
            </p:cNvPr>
            <p:cNvSpPr/>
            <p:nvPr/>
          </p:nvSpPr>
          <p:spPr>
            <a:xfrm>
              <a:off x="3421698" y="2012316"/>
              <a:ext cx="2303780" cy="2637790"/>
            </a:xfrm>
            <a:custGeom>
              <a:avLst/>
              <a:gdLst>
                <a:gd name="connsiteX0" fmla="*/ 0 w 2282190"/>
                <a:gd name="connsiteY0" fmla="*/ 0 h 2705100"/>
                <a:gd name="connsiteX1" fmla="*/ 483870 w 2282190"/>
                <a:gd name="connsiteY1" fmla="*/ 186690 h 2705100"/>
                <a:gd name="connsiteX2" fmla="*/ 1146810 w 2282190"/>
                <a:gd name="connsiteY2" fmla="*/ 777240 h 2705100"/>
                <a:gd name="connsiteX3" fmla="*/ 1786890 w 2282190"/>
                <a:gd name="connsiteY3" fmla="*/ 1619250 h 2705100"/>
                <a:gd name="connsiteX4" fmla="*/ 2282190 w 2282190"/>
                <a:gd name="connsiteY4" fmla="*/ 2705100 h 2705100"/>
                <a:gd name="connsiteX0" fmla="*/ 0 w 2308384"/>
                <a:gd name="connsiteY0" fmla="*/ 0 h 2671762"/>
                <a:gd name="connsiteX1" fmla="*/ 510064 w 2308384"/>
                <a:gd name="connsiteY1" fmla="*/ 153352 h 2671762"/>
                <a:gd name="connsiteX2" fmla="*/ 1173004 w 2308384"/>
                <a:gd name="connsiteY2" fmla="*/ 743902 h 2671762"/>
                <a:gd name="connsiteX3" fmla="*/ 1813084 w 2308384"/>
                <a:gd name="connsiteY3" fmla="*/ 1585912 h 2671762"/>
                <a:gd name="connsiteX4" fmla="*/ 2308384 w 2308384"/>
                <a:gd name="connsiteY4" fmla="*/ 2671762 h 2671762"/>
                <a:gd name="connsiteX0" fmla="*/ 0 w 2308384"/>
                <a:gd name="connsiteY0" fmla="*/ 0 h 2671762"/>
                <a:gd name="connsiteX1" fmla="*/ 510064 w 2308384"/>
                <a:gd name="connsiteY1" fmla="*/ 153352 h 2671762"/>
                <a:gd name="connsiteX2" fmla="*/ 1173004 w 2308384"/>
                <a:gd name="connsiteY2" fmla="*/ 743902 h 2671762"/>
                <a:gd name="connsiteX3" fmla="*/ 1813084 w 2308384"/>
                <a:gd name="connsiteY3" fmla="*/ 1585912 h 2671762"/>
                <a:gd name="connsiteX4" fmla="*/ 2308384 w 2308384"/>
                <a:gd name="connsiteY4" fmla="*/ 2671762 h 2671762"/>
                <a:gd name="connsiteX0" fmla="*/ 0 w 2308384"/>
                <a:gd name="connsiteY0" fmla="*/ 0 h 2671762"/>
                <a:gd name="connsiteX1" fmla="*/ 491014 w 2308384"/>
                <a:gd name="connsiteY1" fmla="*/ 177165 h 2671762"/>
                <a:gd name="connsiteX2" fmla="*/ 1173004 w 2308384"/>
                <a:gd name="connsiteY2" fmla="*/ 743902 h 2671762"/>
                <a:gd name="connsiteX3" fmla="*/ 1813084 w 2308384"/>
                <a:gd name="connsiteY3" fmla="*/ 1585912 h 2671762"/>
                <a:gd name="connsiteX4" fmla="*/ 2308384 w 2308384"/>
                <a:gd name="connsiteY4" fmla="*/ 2671762 h 2671762"/>
                <a:gd name="connsiteX0" fmla="*/ 0 w 2308384"/>
                <a:gd name="connsiteY0" fmla="*/ 0 h 2671762"/>
                <a:gd name="connsiteX1" fmla="*/ 491014 w 2308384"/>
                <a:gd name="connsiteY1" fmla="*/ 177165 h 2671762"/>
                <a:gd name="connsiteX2" fmla="*/ 1173004 w 2308384"/>
                <a:gd name="connsiteY2" fmla="*/ 743902 h 2671762"/>
                <a:gd name="connsiteX3" fmla="*/ 1813084 w 2308384"/>
                <a:gd name="connsiteY3" fmla="*/ 1585912 h 2671762"/>
                <a:gd name="connsiteX4" fmla="*/ 2308384 w 2308384"/>
                <a:gd name="connsiteY4" fmla="*/ 2671762 h 2671762"/>
                <a:gd name="connsiteX0" fmla="*/ 0 w 2379822"/>
                <a:gd name="connsiteY0" fmla="*/ 0 h 2681287"/>
                <a:gd name="connsiteX1" fmla="*/ 491014 w 2379822"/>
                <a:gd name="connsiteY1" fmla="*/ 177165 h 2681287"/>
                <a:gd name="connsiteX2" fmla="*/ 1173004 w 2379822"/>
                <a:gd name="connsiteY2" fmla="*/ 743902 h 2681287"/>
                <a:gd name="connsiteX3" fmla="*/ 1813084 w 2379822"/>
                <a:gd name="connsiteY3" fmla="*/ 1585912 h 2681287"/>
                <a:gd name="connsiteX4" fmla="*/ 2379822 w 2379822"/>
                <a:gd name="connsiteY4" fmla="*/ 2681287 h 2681287"/>
                <a:gd name="connsiteX0" fmla="*/ 0 w 2301240"/>
                <a:gd name="connsiteY0" fmla="*/ 0 h 2667000"/>
                <a:gd name="connsiteX1" fmla="*/ 412432 w 2301240"/>
                <a:gd name="connsiteY1" fmla="*/ 162878 h 2667000"/>
                <a:gd name="connsiteX2" fmla="*/ 1094422 w 2301240"/>
                <a:gd name="connsiteY2" fmla="*/ 729615 h 2667000"/>
                <a:gd name="connsiteX3" fmla="*/ 1734502 w 2301240"/>
                <a:gd name="connsiteY3" fmla="*/ 1571625 h 2667000"/>
                <a:gd name="connsiteX4" fmla="*/ 2301240 w 2301240"/>
                <a:gd name="connsiteY4" fmla="*/ 2667000 h 2667000"/>
                <a:gd name="connsiteX0" fmla="*/ 0 w 2301240"/>
                <a:gd name="connsiteY0" fmla="*/ 0 h 2667000"/>
                <a:gd name="connsiteX1" fmla="*/ 412432 w 2301240"/>
                <a:gd name="connsiteY1" fmla="*/ 162878 h 2667000"/>
                <a:gd name="connsiteX2" fmla="*/ 1094422 w 2301240"/>
                <a:gd name="connsiteY2" fmla="*/ 729615 h 2667000"/>
                <a:gd name="connsiteX3" fmla="*/ 1734502 w 2301240"/>
                <a:gd name="connsiteY3" fmla="*/ 1571625 h 2667000"/>
                <a:gd name="connsiteX4" fmla="*/ 2301240 w 2301240"/>
                <a:gd name="connsiteY4" fmla="*/ 2667000 h 2667000"/>
                <a:gd name="connsiteX0" fmla="*/ 0 w 2301240"/>
                <a:gd name="connsiteY0" fmla="*/ 0 h 2667000"/>
                <a:gd name="connsiteX1" fmla="*/ 502919 w 2301240"/>
                <a:gd name="connsiteY1" fmla="*/ 191453 h 2667000"/>
                <a:gd name="connsiteX2" fmla="*/ 1094422 w 2301240"/>
                <a:gd name="connsiteY2" fmla="*/ 729615 h 2667000"/>
                <a:gd name="connsiteX3" fmla="*/ 1734502 w 2301240"/>
                <a:gd name="connsiteY3" fmla="*/ 1571625 h 2667000"/>
                <a:gd name="connsiteX4" fmla="*/ 2301240 w 2301240"/>
                <a:gd name="connsiteY4" fmla="*/ 2667000 h 2667000"/>
                <a:gd name="connsiteX0" fmla="*/ 0 w 2301240"/>
                <a:gd name="connsiteY0" fmla="*/ 0 h 2667000"/>
                <a:gd name="connsiteX1" fmla="*/ 490219 w 2301240"/>
                <a:gd name="connsiteY1" fmla="*/ 213678 h 2667000"/>
                <a:gd name="connsiteX2" fmla="*/ 1094422 w 2301240"/>
                <a:gd name="connsiteY2" fmla="*/ 729615 h 2667000"/>
                <a:gd name="connsiteX3" fmla="*/ 1734502 w 2301240"/>
                <a:gd name="connsiteY3" fmla="*/ 1571625 h 2667000"/>
                <a:gd name="connsiteX4" fmla="*/ 2301240 w 2301240"/>
                <a:gd name="connsiteY4" fmla="*/ 2667000 h 2667000"/>
                <a:gd name="connsiteX0" fmla="*/ 0 w 2301240"/>
                <a:gd name="connsiteY0" fmla="*/ 0 h 2667000"/>
                <a:gd name="connsiteX1" fmla="*/ 490219 w 2301240"/>
                <a:gd name="connsiteY1" fmla="*/ 213678 h 2667000"/>
                <a:gd name="connsiteX2" fmla="*/ 1094422 w 2301240"/>
                <a:gd name="connsiteY2" fmla="*/ 729615 h 2667000"/>
                <a:gd name="connsiteX3" fmla="*/ 1734502 w 2301240"/>
                <a:gd name="connsiteY3" fmla="*/ 1571625 h 2667000"/>
                <a:gd name="connsiteX4" fmla="*/ 2301240 w 2301240"/>
                <a:gd name="connsiteY4" fmla="*/ 2667000 h 2667000"/>
                <a:gd name="connsiteX0" fmla="*/ 0 w 2301240"/>
                <a:gd name="connsiteY0" fmla="*/ 0 h 2667000"/>
                <a:gd name="connsiteX1" fmla="*/ 467994 w 2301240"/>
                <a:gd name="connsiteY1" fmla="*/ 188278 h 2667000"/>
                <a:gd name="connsiteX2" fmla="*/ 1094422 w 2301240"/>
                <a:gd name="connsiteY2" fmla="*/ 729615 h 2667000"/>
                <a:gd name="connsiteX3" fmla="*/ 1734502 w 2301240"/>
                <a:gd name="connsiteY3" fmla="*/ 1571625 h 2667000"/>
                <a:gd name="connsiteX4" fmla="*/ 2301240 w 2301240"/>
                <a:gd name="connsiteY4" fmla="*/ 2667000 h 2667000"/>
                <a:gd name="connsiteX0" fmla="*/ 0 w 2301240"/>
                <a:gd name="connsiteY0" fmla="*/ 0 h 2667000"/>
                <a:gd name="connsiteX1" fmla="*/ 299402 w 2301240"/>
                <a:gd name="connsiteY1" fmla="*/ 127634 h 2667000"/>
                <a:gd name="connsiteX2" fmla="*/ 467994 w 2301240"/>
                <a:gd name="connsiteY2" fmla="*/ 188278 h 2667000"/>
                <a:gd name="connsiteX3" fmla="*/ 1094422 w 2301240"/>
                <a:gd name="connsiteY3" fmla="*/ 729615 h 2667000"/>
                <a:gd name="connsiteX4" fmla="*/ 1734502 w 2301240"/>
                <a:gd name="connsiteY4" fmla="*/ 1571625 h 2667000"/>
                <a:gd name="connsiteX5" fmla="*/ 2301240 w 2301240"/>
                <a:gd name="connsiteY5" fmla="*/ 2667000 h 2667000"/>
                <a:gd name="connsiteX0" fmla="*/ 0 w 2307590"/>
                <a:gd name="connsiteY0" fmla="*/ 0 h 2657475"/>
                <a:gd name="connsiteX1" fmla="*/ 305752 w 2307590"/>
                <a:gd name="connsiteY1" fmla="*/ 118109 h 2657475"/>
                <a:gd name="connsiteX2" fmla="*/ 474344 w 2307590"/>
                <a:gd name="connsiteY2" fmla="*/ 178753 h 2657475"/>
                <a:gd name="connsiteX3" fmla="*/ 1100772 w 2307590"/>
                <a:gd name="connsiteY3" fmla="*/ 720090 h 2657475"/>
                <a:gd name="connsiteX4" fmla="*/ 1740852 w 2307590"/>
                <a:gd name="connsiteY4" fmla="*/ 1562100 h 2657475"/>
                <a:gd name="connsiteX5" fmla="*/ 2307590 w 2307590"/>
                <a:gd name="connsiteY5" fmla="*/ 2657475 h 2657475"/>
                <a:gd name="connsiteX0" fmla="*/ 0 w 2307590"/>
                <a:gd name="connsiteY0" fmla="*/ 0 h 2657475"/>
                <a:gd name="connsiteX1" fmla="*/ 305752 w 2307590"/>
                <a:gd name="connsiteY1" fmla="*/ 118109 h 2657475"/>
                <a:gd name="connsiteX2" fmla="*/ 1100772 w 2307590"/>
                <a:gd name="connsiteY2" fmla="*/ 720090 h 2657475"/>
                <a:gd name="connsiteX3" fmla="*/ 1740852 w 2307590"/>
                <a:gd name="connsiteY3" fmla="*/ 1562100 h 2657475"/>
                <a:gd name="connsiteX4" fmla="*/ 2307590 w 2307590"/>
                <a:gd name="connsiteY4" fmla="*/ 2657475 h 2657475"/>
                <a:gd name="connsiteX0" fmla="*/ 0 w 2307590"/>
                <a:gd name="connsiteY0" fmla="*/ 0 h 2679700"/>
                <a:gd name="connsiteX1" fmla="*/ 305752 w 2307590"/>
                <a:gd name="connsiteY1" fmla="*/ 140334 h 2679700"/>
                <a:gd name="connsiteX2" fmla="*/ 1100772 w 2307590"/>
                <a:gd name="connsiteY2" fmla="*/ 742315 h 2679700"/>
                <a:gd name="connsiteX3" fmla="*/ 1740852 w 2307590"/>
                <a:gd name="connsiteY3" fmla="*/ 1584325 h 2679700"/>
                <a:gd name="connsiteX4" fmla="*/ 2307590 w 2307590"/>
                <a:gd name="connsiteY4" fmla="*/ 2679700 h 2679700"/>
                <a:gd name="connsiteX0" fmla="*/ 0 w 2307590"/>
                <a:gd name="connsiteY0" fmla="*/ 0 h 2679700"/>
                <a:gd name="connsiteX1" fmla="*/ 477202 w 2307590"/>
                <a:gd name="connsiteY1" fmla="*/ 238759 h 2679700"/>
                <a:gd name="connsiteX2" fmla="*/ 1100772 w 2307590"/>
                <a:gd name="connsiteY2" fmla="*/ 742315 h 2679700"/>
                <a:gd name="connsiteX3" fmla="*/ 1740852 w 2307590"/>
                <a:gd name="connsiteY3" fmla="*/ 1584325 h 2679700"/>
                <a:gd name="connsiteX4" fmla="*/ 2307590 w 2307590"/>
                <a:gd name="connsiteY4" fmla="*/ 2679700 h 2679700"/>
                <a:gd name="connsiteX0" fmla="*/ 0 w 2307590"/>
                <a:gd name="connsiteY0" fmla="*/ 0 h 2660650"/>
                <a:gd name="connsiteX1" fmla="*/ 477202 w 2307590"/>
                <a:gd name="connsiteY1" fmla="*/ 219709 h 2660650"/>
                <a:gd name="connsiteX2" fmla="*/ 1100772 w 2307590"/>
                <a:gd name="connsiteY2" fmla="*/ 723265 h 2660650"/>
                <a:gd name="connsiteX3" fmla="*/ 1740852 w 2307590"/>
                <a:gd name="connsiteY3" fmla="*/ 1565275 h 2660650"/>
                <a:gd name="connsiteX4" fmla="*/ 2307590 w 2307590"/>
                <a:gd name="connsiteY4" fmla="*/ 2660650 h 2660650"/>
                <a:gd name="connsiteX0" fmla="*/ 0 w 2303780"/>
                <a:gd name="connsiteY0" fmla="*/ 0 h 2637790"/>
                <a:gd name="connsiteX1" fmla="*/ 477202 w 2303780"/>
                <a:gd name="connsiteY1" fmla="*/ 219709 h 2637790"/>
                <a:gd name="connsiteX2" fmla="*/ 1100772 w 2303780"/>
                <a:gd name="connsiteY2" fmla="*/ 723265 h 2637790"/>
                <a:gd name="connsiteX3" fmla="*/ 1740852 w 2303780"/>
                <a:gd name="connsiteY3" fmla="*/ 1565275 h 2637790"/>
                <a:gd name="connsiteX4" fmla="*/ 2303780 w 2303780"/>
                <a:gd name="connsiteY4" fmla="*/ 2637790 h 263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780" h="2637790">
                  <a:moveTo>
                    <a:pt x="0" y="0"/>
                  </a:moveTo>
                  <a:cubicBezTo>
                    <a:pt x="47784" y="15981"/>
                    <a:pt x="293740" y="99694"/>
                    <a:pt x="477202" y="219709"/>
                  </a:cubicBezTo>
                  <a:cubicBezTo>
                    <a:pt x="660664" y="339724"/>
                    <a:pt x="890164" y="499004"/>
                    <a:pt x="1100772" y="723265"/>
                  </a:cubicBezTo>
                  <a:cubicBezTo>
                    <a:pt x="1311380" y="947526"/>
                    <a:pt x="1551622" y="1243965"/>
                    <a:pt x="1740852" y="1565275"/>
                  </a:cubicBezTo>
                  <a:cubicBezTo>
                    <a:pt x="1930082" y="1886585"/>
                    <a:pt x="2150745" y="2255520"/>
                    <a:pt x="2303780" y="263779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8E05644-FE3B-2446-BFE1-0610D2B58FDC}"/>
                </a:ext>
              </a:extLst>
            </p:cNvPr>
            <p:cNvSpPr/>
            <p:nvPr/>
          </p:nvSpPr>
          <p:spPr>
            <a:xfrm>
              <a:off x="3314225" y="2083435"/>
              <a:ext cx="1816576" cy="2710379"/>
            </a:xfrm>
            <a:custGeom>
              <a:avLst/>
              <a:gdLst>
                <a:gd name="connsiteX0" fmla="*/ 0 w 1717675"/>
                <a:gd name="connsiteY0" fmla="*/ 0 h 2422525"/>
                <a:gd name="connsiteX1" fmla="*/ 193675 w 1717675"/>
                <a:gd name="connsiteY1" fmla="*/ 69850 h 2422525"/>
                <a:gd name="connsiteX2" fmla="*/ 327025 w 1717675"/>
                <a:gd name="connsiteY2" fmla="*/ 155575 h 2422525"/>
                <a:gd name="connsiteX3" fmla="*/ 488950 w 1717675"/>
                <a:gd name="connsiteY3" fmla="*/ 307975 h 2422525"/>
                <a:gd name="connsiteX4" fmla="*/ 777875 w 1717675"/>
                <a:gd name="connsiteY4" fmla="*/ 641350 h 2422525"/>
                <a:gd name="connsiteX5" fmla="*/ 1209675 w 1717675"/>
                <a:gd name="connsiteY5" fmla="*/ 1358900 h 2422525"/>
                <a:gd name="connsiteX6" fmla="*/ 1717675 w 1717675"/>
                <a:gd name="connsiteY6" fmla="*/ 2422525 h 2422525"/>
                <a:gd name="connsiteX0" fmla="*/ 0 w 1707141"/>
                <a:gd name="connsiteY0" fmla="*/ 0 h 2419160"/>
                <a:gd name="connsiteX1" fmla="*/ 183141 w 1707141"/>
                <a:gd name="connsiteY1" fmla="*/ 66485 h 2419160"/>
                <a:gd name="connsiteX2" fmla="*/ 316491 w 1707141"/>
                <a:gd name="connsiteY2" fmla="*/ 152210 h 2419160"/>
                <a:gd name="connsiteX3" fmla="*/ 478416 w 1707141"/>
                <a:gd name="connsiteY3" fmla="*/ 304610 h 2419160"/>
                <a:gd name="connsiteX4" fmla="*/ 767341 w 1707141"/>
                <a:gd name="connsiteY4" fmla="*/ 637985 h 2419160"/>
                <a:gd name="connsiteX5" fmla="*/ 1199141 w 1707141"/>
                <a:gd name="connsiteY5" fmla="*/ 1355535 h 2419160"/>
                <a:gd name="connsiteX6" fmla="*/ 1707141 w 1707141"/>
                <a:gd name="connsiteY6" fmla="*/ 2419160 h 2419160"/>
                <a:gd name="connsiteX0" fmla="*/ 0 w 1674221"/>
                <a:gd name="connsiteY0" fmla="*/ 0 h 2393921"/>
                <a:gd name="connsiteX1" fmla="*/ 150221 w 1674221"/>
                <a:gd name="connsiteY1" fmla="*/ 41246 h 2393921"/>
                <a:gd name="connsiteX2" fmla="*/ 283571 w 1674221"/>
                <a:gd name="connsiteY2" fmla="*/ 126971 h 2393921"/>
                <a:gd name="connsiteX3" fmla="*/ 445496 w 1674221"/>
                <a:gd name="connsiteY3" fmla="*/ 279371 h 2393921"/>
                <a:gd name="connsiteX4" fmla="*/ 734421 w 1674221"/>
                <a:gd name="connsiteY4" fmla="*/ 612746 h 2393921"/>
                <a:gd name="connsiteX5" fmla="*/ 1166221 w 1674221"/>
                <a:gd name="connsiteY5" fmla="*/ 1330296 h 2393921"/>
                <a:gd name="connsiteX6" fmla="*/ 1674221 w 1674221"/>
                <a:gd name="connsiteY6" fmla="*/ 2393921 h 2393921"/>
                <a:gd name="connsiteX0" fmla="*/ 0 w 1674221"/>
                <a:gd name="connsiteY0" fmla="*/ 0 h 2393921"/>
                <a:gd name="connsiteX1" fmla="*/ 283571 w 1674221"/>
                <a:gd name="connsiteY1" fmla="*/ 126971 h 2393921"/>
                <a:gd name="connsiteX2" fmla="*/ 445496 w 1674221"/>
                <a:gd name="connsiteY2" fmla="*/ 279371 h 2393921"/>
                <a:gd name="connsiteX3" fmla="*/ 734421 w 1674221"/>
                <a:gd name="connsiteY3" fmla="*/ 612746 h 2393921"/>
                <a:gd name="connsiteX4" fmla="*/ 1166221 w 1674221"/>
                <a:gd name="connsiteY4" fmla="*/ 1330296 h 2393921"/>
                <a:gd name="connsiteX5" fmla="*/ 1674221 w 1674221"/>
                <a:gd name="connsiteY5" fmla="*/ 2393921 h 2393921"/>
                <a:gd name="connsiteX0" fmla="*/ 0 w 1674221"/>
                <a:gd name="connsiteY0" fmla="*/ 0 h 2393921"/>
                <a:gd name="connsiteX1" fmla="*/ 283571 w 1674221"/>
                <a:gd name="connsiteY1" fmla="*/ 126971 h 2393921"/>
                <a:gd name="connsiteX2" fmla="*/ 734421 w 1674221"/>
                <a:gd name="connsiteY2" fmla="*/ 612746 h 2393921"/>
                <a:gd name="connsiteX3" fmla="*/ 1166221 w 1674221"/>
                <a:gd name="connsiteY3" fmla="*/ 1330296 h 2393921"/>
                <a:gd name="connsiteX4" fmla="*/ 1674221 w 1674221"/>
                <a:gd name="connsiteY4" fmla="*/ 2393921 h 2393921"/>
                <a:gd name="connsiteX0" fmla="*/ 0 w 1674221"/>
                <a:gd name="connsiteY0" fmla="*/ 0 h 2393921"/>
                <a:gd name="connsiteX1" fmla="*/ 318685 w 1674221"/>
                <a:gd name="connsiteY1" fmla="*/ 169036 h 2393921"/>
                <a:gd name="connsiteX2" fmla="*/ 734421 w 1674221"/>
                <a:gd name="connsiteY2" fmla="*/ 612746 h 2393921"/>
                <a:gd name="connsiteX3" fmla="*/ 1166221 w 1674221"/>
                <a:gd name="connsiteY3" fmla="*/ 1330296 h 2393921"/>
                <a:gd name="connsiteX4" fmla="*/ 1674221 w 1674221"/>
                <a:gd name="connsiteY4" fmla="*/ 2393921 h 239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21" h="2393921">
                  <a:moveTo>
                    <a:pt x="0" y="0"/>
                  </a:moveTo>
                  <a:cubicBezTo>
                    <a:pt x="59077" y="26452"/>
                    <a:pt x="196282" y="66912"/>
                    <a:pt x="318685" y="169036"/>
                  </a:cubicBezTo>
                  <a:cubicBezTo>
                    <a:pt x="441089" y="271160"/>
                    <a:pt x="593165" y="419203"/>
                    <a:pt x="734421" y="612746"/>
                  </a:cubicBezTo>
                  <a:cubicBezTo>
                    <a:pt x="875677" y="806289"/>
                    <a:pt x="1009588" y="1033434"/>
                    <a:pt x="1166221" y="1330296"/>
                  </a:cubicBezTo>
                  <a:cubicBezTo>
                    <a:pt x="1322854" y="1627158"/>
                    <a:pt x="1576325" y="2128279"/>
                    <a:pt x="1674221" y="2393921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16464B5-1C34-82C0-56D8-CCE38E82FD67}"/>
                </a:ext>
              </a:extLst>
            </p:cNvPr>
            <p:cNvSpPr/>
            <p:nvPr/>
          </p:nvSpPr>
          <p:spPr>
            <a:xfrm>
              <a:off x="3228181" y="2147093"/>
              <a:ext cx="1185069" cy="2666206"/>
            </a:xfrm>
            <a:custGeom>
              <a:avLst/>
              <a:gdLst>
                <a:gd name="connsiteX0" fmla="*/ 0 w 1587500"/>
                <a:gd name="connsiteY0" fmla="*/ 0 h 2867436"/>
                <a:gd name="connsiteX1" fmla="*/ 136525 w 1587500"/>
                <a:gd name="connsiteY1" fmla="*/ 85725 h 2867436"/>
                <a:gd name="connsiteX2" fmla="*/ 288925 w 1587500"/>
                <a:gd name="connsiteY2" fmla="*/ 225425 h 2867436"/>
                <a:gd name="connsiteX3" fmla="*/ 406400 w 1587500"/>
                <a:gd name="connsiteY3" fmla="*/ 381000 h 2867436"/>
                <a:gd name="connsiteX4" fmla="*/ 571500 w 1587500"/>
                <a:gd name="connsiteY4" fmla="*/ 660400 h 2867436"/>
                <a:gd name="connsiteX5" fmla="*/ 787400 w 1587500"/>
                <a:gd name="connsiteY5" fmla="*/ 1266825 h 2867436"/>
                <a:gd name="connsiteX6" fmla="*/ 1219200 w 1587500"/>
                <a:gd name="connsiteY6" fmla="*/ 2676525 h 2867436"/>
                <a:gd name="connsiteX7" fmla="*/ 1587500 w 1587500"/>
                <a:gd name="connsiteY7" fmla="*/ 2816225 h 2867436"/>
                <a:gd name="connsiteX0" fmla="*/ 0 w 1219200"/>
                <a:gd name="connsiteY0" fmla="*/ 0 h 2676525"/>
                <a:gd name="connsiteX1" fmla="*/ 136525 w 1219200"/>
                <a:gd name="connsiteY1" fmla="*/ 85725 h 2676525"/>
                <a:gd name="connsiteX2" fmla="*/ 288925 w 1219200"/>
                <a:gd name="connsiteY2" fmla="*/ 225425 h 2676525"/>
                <a:gd name="connsiteX3" fmla="*/ 406400 w 1219200"/>
                <a:gd name="connsiteY3" fmla="*/ 381000 h 2676525"/>
                <a:gd name="connsiteX4" fmla="*/ 571500 w 1219200"/>
                <a:gd name="connsiteY4" fmla="*/ 660400 h 2676525"/>
                <a:gd name="connsiteX5" fmla="*/ 787400 w 1219200"/>
                <a:gd name="connsiteY5" fmla="*/ 1266825 h 2676525"/>
                <a:gd name="connsiteX6" fmla="*/ 1219200 w 1219200"/>
                <a:gd name="connsiteY6" fmla="*/ 2676525 h 2676525"/>
                <a:gd name="connsiteX0" fmla="*/ 0 w 1216025"/>
                <a:gd name="connsiteY0" fmla="*/ 0 h 2663825"/>
                <a:gd name="connsiteX1" fmla="*/ 133350 w 1216025"/>
                <a:gd name="connsiteY1" fmla="*/ 73025 h 2663825"/>
                <a:gd name="connsiteX2" fmla="*/ 285750 w 1216025"/>
                <a:gd name="connsiteY2" fmla="*/ 212725 h 2663825"/>
                <a:gd name="connsiteX3" fmla="*/ 403225 w 1216025"/>
                <a:gd name="connsiteY3" fmla="*/ 368300 h 2663825"/>
                <a:gd name="connsiteX4" fmla="*/ 568325 w 1216025"/>
                <a:gd name="connsiteY4" fmla="*/ 647700 h 2663825"/>
                <a:gd name="connsiteX5" fmla="*/ 784225 w 1216025"/>
                <a:gd name="connsiteY5" fmla="*/ 1254125 h 2663825"/>
                <a:gd name="connsiteX6" fmla="*/ 1216025 w 1216025"/>
                <a:gd name="connsiteY6" fmla="*/ 2663825 h 2663825"/>
                <a:gd name="connsiteX0" fmla="*/ 0 w 1185069"/>
                <a:gd name="connsiteY0" fmla="*/ 0 h 2666206"/>
                <a:gd name="connsiteX1" fmla="*/ 102394 w 1185069"/>
                <a:gd name="connsiteY1" fmla="*/ 75406 h 2666206"/>
                <a:gd name="connsiteX2" fmla="*/ 254794 w 1185069"/>
                <a:gd name="connsiteY2" fmla="*/ 215106 h 2666206"/>
                <a:gd name="connsiteX3" fmla="*/ 372269 w 1185069"/>
                <a:gd name="connsiteY3" fmla="*/ 370681 h 2666206"/>
                <a:gd name="connsiteX4" fmla="*/ 537369 w 1185069"/>
                <a:gd name="connsiteY4" fmla="*/ 650081 h 2666206"/>
                <a:gd name="connsiteX5" fmla="*/ 753269 w 1185069"/>
                <a:gd name="connsiteY5" fmla="*/ 1256506 h 2666206"/>
                <a:gd name="connsiteX6" fmla="*/ 1185069 w 1185069"/>
                <a:gd name="connsiteY6" fmla="*/ 2666206 h 2666206"/>
                <a:gd name="connsiteX0" fmla="*/ 0 w 1185069"/>
                <a:gd name="connsiteY0" fmla="*/ 0 h 2666206"/>
                <a:gd name="connsiteX1" fmla="*/ 102394 w 1185069"/>
                <a:gd name="connsiteY1" fmla="*/ 75406 h 2666206"/>
                <a:gd name="connsiteX2" fmla="*/ 254794 w 1185069"/>
                <a:gd name="connsiteY2" fmla="*/ 215106 h 2666206"/>
                <a:gd name="connsiteX3" fmla="*/ 372269 w 1185069"/>
                <a:gd name="connsiteY3" fmla="*/ 370681 h 2666206"/>
                <a:gd name="connsiteX4" fmla="*/ 537369 w 1185069"/>
                <a:gd name="connsiteY4" fmla="*/ 650081 h 2666206"/>
                <a:gd name="connsiteX5" fmla="*/ 753269 w 1185069"/>
                <a:gd name="connsiteY5" fmla="*/ 1256506 h 2666206"/>
                <a:gd name="connsiteX6" fmla="*/ 985679 w 1185069"/>
                <a:gd name="connsiteY6" fmla="*/ 1975327 h 2666206"/>
                <a:gd name="connsiteX7" fmla="*/ 1185069 w 1185069"/>
                <a:gd name="connsiteY7" fmla="*/ 2666206 h 266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5069" h="2666206">
                  <a:moveTo>
                    <a:pt x="0" y="0"/>
                  </a:moveTo>
                  <a:cubicBezTo>
                    <a:pt x="44185" y="24077"/>
                    <a:pt x="59928" y="39555"/>
                    <a:pt x="102394" y="75406"/>
                  </a:cubicBezTo>
                  <a:cubicBezTo>
                    <a:pt x="144860" y="111257"/>
                    <a:pt x="209815" y="165894"/>
                    <a:pt x="254794" y="215106"/>
                  </a:cubicBezTo>
                  <a:cubicBezTo>
                    <a:pt x="299773" y="264318"/>
                    <a:pt x="325173" y="298185"/>
                    <a:pt x="372269" y="370681"/>
                  </a:cubicBezTo>
                  <a:cubicBezTo>
                    <a:pt x="419365" y="443177"/>
                    <a:pt x="473869" y="502444"/>
                    <a:pt x="537369" y="650081"/>
                  </a:cubicBezTo>
                  <a:cubicBezTo>
                    <a:pt x="600869" y="797718"/>
                    <a:pt x="690616" y="1064842"/>
                    <a:pt x="753269" y="1256506"/>
                  </a:cubicBezTo>
                  <a:cubicBezTo>
                    <a:pt x="815922" y="1448170"/>
                    <a:pt x="913712" y="1740377"/>
                    <a:pt x="985679" y="1975327"/>
                  </a:cubicBezTo>
                  <a:cubicBezTo>
                    <a:pt x="1057646" y="2210277"/>
                    <a:pt x="1139772" y="2521850"/>
                    <a:pt x="1185069" y="2666206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9FEED347-C728-9EF4-72A8-1FFDAF21FC4C}"/>
                </a:ext>
              </a:extLst>
            </p:cNvPr>
            <p:cNvSpPr/>
            <p:nvPr/>
          </p:nvSpPr>
          <p:spPr>
            <a:xfrm>
              <a:off x="3143250" y="2229484"/>
              <a:ext cx="561975" cy="2571115"/>
            </a:xfrm>
            <a:custGeom>
              <a:avLst/>
              <a:gdLst>
                <a:gd name="connsiteX0" fmla="*/ 0 w 606425"/>
                <a:gd name="connsiteY0" fmla="*/ 0 h 2712896"/>
                <a:gd name="connsiteX1" fmla="*/ 127000 w 606425"/>
                <a:gd name="connsiteY1" fmla="*/ 130175 h 2712896"/>
                <a:gd name="connsiteX2" fmla="*/ 273050 w 606425"/>
                <a:gd name="connsiteY2" fmla="*/ 438150 h 2712896"/>
                <a:gd name="connsiteX3" fmla="*/ 406400 w 606425"/>
                <a:gd name="connsiteY3" fmla="*/ 920750 h 2712896"/>
                <a:gd name="connsiteX4" fmla="*/ 508000 w 606425"/>
                <a:gd name="connsiteY4" fmla="*/ 1635125 h 2712896"/>
                <a:gd name="connsiteX5" fmla="*/ 581025 w 606425"/>
                <a:gd name="connsiteY5" fmla="*/ 2574925 h 2712896"/>
                <a:gd name="connsiteX6" fmla="*/ 606425 w 606425"/>
                <a:gd name="connsiteY6" fmla="*/ 2689225 h 2712896"/>
                <a:gd name="connsiteX0" fmla="*/ 0 w 581025"/>
                <a:gd name="connsiteY0" fmla="*/ 0 h 2574925"/>
                <a:gd name="connsiteX1" fmla="*/ 127000 w 581025"/>
                <a:gd name="connsiteY1" fmla="*/ 130175 h 2574925"/>
                <a:gd name="connsiteX2" fmla="*/ 273050 w 581025"/>
                <a:gd name="connsiteY2" fmla="*/ 438150 h 2574925"/>
                <a:gd name="connsiteX3" fmla="*/ 406400 w 581025"/>
                <a:gd name="connsiteY3" fmla="*/ 920750 h 2574925"/>
                <a:gd name="connsiteX4" fmla="*/ 508000 w 581025"/>
                <a:gd name="connsiteY4" fmla="*/ 1635125 h 2574925"/>
                <a:gd name="connsiteX5" fmla="*/ 581025 w 581025"/>
                <a:gd name="connsiteY5" fmla="*/ 2574925 h 2574925"/>
                <a:gd name="connsiteX0" fmla="*/ 0 w 561975"/>
                <a:gd name="connsiteY0" fmla="*/ 0 h 2571115"/>
                <a:gd name="connsiteX1" fmla="*/ 107950 w 561975"/>
                <a:gd name="connsiteY1" fmla="*/ 126365 h 2571115"/>
                <a:gd name="connsiteX2" fmla="*/ 254000 w 561975"/>
                <a:gd name="connsiteY2" fmla="*/ 434340 h 2571115"/>
                <a:gd name="connsiteX3" fmla="*/ 387350 w 561975"/>
                <a:gd name="connsiteY3" fmla="*/ 916940 h 2571115"/>
                <a:gd name="connsiteX4" fmla="*/ 488950 w 561975"/>
                <a:gd name="connsiteY4" fmla="*/ 1631315 h 2571115"/>
                <a:gd name="connsiteX5" fmla="*/ 561975 w 561975"/>
                <a:gd name="connsiteY5" fmla="*/ 2571115 h 257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1975" h="2571115">
                  <a:moveTo>
                    <a:pt x="0" y="0"/>
                  </a:moveTo>
                  <a:cubicBezTo>
                    <a:pt x="40746" y="28575"/>
                    <a:pt x="65617" y="53975"/>
                    <a:pt x="107950" y="126365"/>
                  </a:cubicBezTo>
                  <a:cubicBezTo>
                    <a:pt x="150283" y="198755"/>
                    <a:pt x="207433" y="302577"/>
                    <a:pt x="254000" y="434340"/>
                  </a:cubicBezTo>
                  <a:cubicBezTo>
                    <a:pt x="300567" y="566103"/>
                    <a:pt x="348192" y="717444"/>
                    <a:pt x="387350" y="916940"/>
                  </a:cubicBezTo>
                  <a:cubicBezTo>
                    <a:pt x="426508" y="1116436"/>
                    <a:pt x="459846" y="1355619"/>
                    <a:pt x="488950" y="1631315"/>
                  </a:cubicBezTo>
                  <a:cubicBezTo>
                    <a:pt x="518054" y="1907011"/>
                    <a:pt x="545571" y="2395432"/>
                    <a:pt x="561975" y="2571115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6A586D4-F1B8-66FB-B8A1-6708839FD80A}"/>
                </a:ext>
              </a:extLst>
            </p:cNvPr>
            <p:cNvSpPr/>
            <p:nvPr/>
          </p:nvSpPr>
          <p:spPr>
            <a:xfrm>
              <a:off x="3076576" y="2333626"/>
              <a:ext cx="149233" cy="2387600"/>
            </a:xfrm>
            <a:custGeom>
              <a:avLst/>
              <a:gdLst>
                <a:gd name="connsiteX0" fmla="*/ 47625 w 169039"/>
                <a:gd name="connsiteY0" fmla="*/ 0 h 2349500"/>
                <a:gd name="connsiteX1" fmla="*/ 139700 w 169039"/>
                <a:gd name="connsiteY1" fmla="*/ 139700 h 2349500"/>
                <a:gd name="connsiteX2" fmla="*/ 168275 w 169039"/>
                <a:gd name="connsiteY2" fmla="*/ 415925 h 2349500"/>
                <a:gd name="connsiteX3" fmla="*/ 158750 w 169039"/>
                <a:gd name="connsiteY3" fmla="*/ 889000 h 2349500"/>
                <a:gd name="connsiteX4" fmla="*/ 136525 w 169039"/>
                <a:gd name="connsiteY4" fmla="*/ 1435100 h 2349500"/>
                <a:gd name="connsiteX5" fmla="*/ 79375 w 169039"/>
                <a:gd name="connsiteY5" fmla="*/ 1981200 h 2349500"/>
                <a:gd name="connsiteX6" fmla="*/ 0 w 169039"/>
                <a:gd name="connsiteY6" fmla="*/ 2349500 h 2349500"/>
                <a:gd name="connsiteX0" fmla="*/ 47625 w 194495"/>
                <a:gd name="connsiteY0" fmla="*/ 0 h 2349500"/>
                <a:gd name="connsiteX1" fmla="*/ 139700 w 194495"/>
                <a:gd name="connsiteY1" fmla="*/ 139700 h 2349500"/>
                <a:gd name="connsiteX2" fmla="*/ 168275 w 194495"/>
                <a:gd name="connsiteY2" fmla="*/ 415925 h 2349500"/>
                <a:gd name="connsiteX3" fmla="*/ 193675 w 194495"/>
                <a:gd name="connsiteY3" fmla="*/ 895350 h 2349500"/>
                <a:gd name="connsiteX4" fmla="*/ 136525 w 194495"/>
                <a:gd name="connsiteY4" fmla="*/ 1435100 h 2349500"/>
                <a:gd name="connsiteX5" fmla="*/ 79375 w 194495"/>
                <a:gd name="connsiteY5" fmla="*/ 1981200 h 2349500"/>
                <a:gd name="connsiteX6" fmla="*/ 0 w 194495"/>
                <a:gd name="connsiteY6" fmla="*/ 2349500 h 2349500"/>
                <a:gd name="connsiteX0" fmla="*/ 47625 w 193675"/>
                <a:gd name="connsiteY0" fmla="*/ 0 h 2349500"/>
                <a:gd name="connsiteX1" fmla="*/ 139700 w 193675"/>
                <a:gd name="connsiteY1" fmla="*/ 139700 h 2349500"/>
                <a:gd name="connsiteX2" fmla="*/ 168275 w 193675"/>
                <a:gd name="connsiteY2" fmla="*/ 415925 h 2349500"/>
                <a:gd name="connsiteX3" fmla="*/ 193675 w 193675"/>
                <a:gd name="connsiteY3" fmla="*/ 895350 h 2349500"/>
                <a:gd name="connsiteX4" fmla="*/ 168275 w 193675"/>
                <a:gd name="connsiteY4" fmla="*/ 1463675 h 2349500"/>
                <a:gd name="connsiteX5" fmla="*/ 79375 w 193675"/>
                <a:gd name="connsiteY5" fmla="*/ 1981200 h 2349500"/>
                <a:gd name="connsiteX6" fmla="*/ 0 w 193675"/>
                <a:gd name="connsiteY6" fmla="*/ 2349500 h 2349500"/>
                <a:gd name="connsiteX0" fmla="*/ 47625 w 193675"/>
                <a:gd name="connsiteY0" fmla="*/ 0 h 2349500"/>
                <a:gd name="connsiteX1" fmla="*/ 139700 w 193675"/>
                <a:gd name="connsiteY1" fmla="*/ 139700 h 2349500"/>
                <a:gd name="connsiteX2" fmla="*/ 168275 w 193675"/>
                <a:gd name="connsiteY2" fmla="*/ 415925 h 2349500"/>
                <a:gd name="connsiteX3" fmla="*/ 193675 w 193675"/>
                <a:gd name="connsiteY3" fmla="*/ 895350 h 2349500"/>
                <a:gd name="connsiteX4" fmla="*/ 168275 w 193675"/>
                <a:gd name="connsiteY4" fmla="*/ 1463675 h 2349500"/>
                <a:gd name="connsiteX5" fmla="*/ 114300 w 193675"/>
                <a:gd name="connsiteY5" fmla="*/ 1946275 h 2349500"/>
                <a:gd name="connsiteX6" fmla="*/ 0 w 193675"/>
                <a:gd name="connsiteY6" fmla="*/ 2349500 h 2349500"/>
                <a:gd name="connsiteX0" fmla="*/ 47625 w 196858"/>
                <a:gd name="connsiteY0" fmla="*/ 0 h 2349500"/>
                <a:gd name="connsiteX1" fmla="*/ 139700 w 196858"/>
                <a:gd name="connsiteY1" fmla="*/ 139700 h 2349500"/>
                <a:gd name="connsiteX2" fmla="*/ 190500 w 196858"/>
                <a:gd name="connsiteY2" fmla="*/ 400050 h 2349500"/>
                <a:gd name="connsiteX3" fmla="*/ 193675 w 196858"/>
                <a:gd name="connsiteY3" fmla="*/ 895350 h 2349500"/>
                <a:gd name="connsiteX4" fmla="*/ 168275 w 196858"/>
                <a:gd name="connsiteY4" fmla="*/ 1463675 h 2349500"/>
                <a:gd name="connsiteX5" fmla="*/ 114300 w 196858"/>
                <a:gd name="connsiteY5" fmla="*/ 1946275 h 2349500"/>
                <a:gd name="connsiteX6" fmla="*/ 0 w 196858"/>
                <a:gd name="connsiteY6" fmla="*/ 2349500 h 2349500"/>
                <a:gd name="connsiteX0" fmla="*/ 15875 w 165108"/>
                <a:gd name="connsiteY0" fmla="*/ 0 h 2365375"/>
                <a:gd name="connsiteX1" fmla="*/ 107950 w 165108"/>
                <a:gd name="connsiteY1" fmla="*/ 139700 h 2365375"/>
                <a:gd name="connsiteX2" fmla="*/ 158750 w 165108"/>
                <a:gd name="connsiteY2" fmla="*/ 400050 h 2365375"/>
                <a:gd name="connsiteX3" fmla="*/ 161925 w 165108"/>
                <a:gd name="connsiteY3" fmla="*/ 895350 h 2365375"/>
                <a:gd name="connsiteX4" fmla="*/ 136525 w 165108"/>
                <a:gd name="connsiteY4" fmla="*/ 1463675 h 2365375"/>
                <a:gd name="connsiteX5" fmla="*/ 82550 w 165108"/>
                <a:gd name="connsiteY5" fmla="*/ 1946275 h 2365375"/>
                <a:gd name="connsiteX6" fmla="*/ 0 w 165108"/>
                <a:gd name="connsiteY6" fmla="*/ 2365375 h 2365375"/>
                <a:gd name="connsiteX0" fmla="*/ 0 w 149233"/>
                <a:gd name="connsiteY0" fmla="*/ 0 h 2387600"/>
                <a:gd name="connsiteX1" fmla="*/ 92075 w 149233"/>
                <a:gd name="connsiteY1" fmla="*/ 139700 h 2387600"/>
                <a:gd name="connsiteX2" fmla="*/ 142875 w 149233"/>
                <a:gd name="connsiteY2" fmla="*/ 400050 h 2387600"/>
                <a:gd name="connsiteX3" fmla="*/ 146050 w 149233"/>
                <a:gd name="connsiteY3" fmla="*/ 895350 h 2387600"/>
                <a:gd name="connsiteX4" fmla="*/ 120650 w 149233"/>
                <a:gd name="connsiteY4" fmla="*/ 1463675 h 2387600"/>
                <a:gd name="connsiteX5" fmla="*/ 66675 w 149233"/>
                <a:gd name="connsiteY5" fmla="*/ 1946275 h 2387600"/>
                <a:gd name="connsiteX6" fmla="*/ 3175 w 149233"/>
                <a:gd name="connsiteY6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233" h="2387600">
                  <a:moveTo>
                    <a:pt x="0" y="0"/>
                  </a:moveTo>
                  <a:cubicBezTo>
                    <a:pt x="35983" y="35189"/>
                    <a:pt x="68263" y="73025"/>
                    <a:pt x="92075" y="139700"/>
                  </a:cubicBezTo>
                  <a:cubicBezTo>
                    <a:pt x="115888" y="206375"/>
                    <a:pt x="133879" y="274108"/>
                    <a:pt x="142875" y="400050"/>
                  </a:cubicBezTo>
                  <a:cubicBezTo>
                    <a:pt x="151871" y="525992"/>
                    <a:pt x="149754" y="718079"/>
                    <a:pt x="146050" y="895350"/>
                  </a:cubicBezTo>
                  <a:cubicBezTo>
                    <a:pt x="142346" y="1072621"/>
                    <a:pt x="133879" y="1288521"/>
                    <a:pt x="120650" y="1463675"/>
                  </a:cubicBezTo>
                  <a:cubicBezTo>
                    <a:pt x="107421" y="1638829"/>
                    <a:pt x="89429" y="1793875"/>
                    <a:pt x="66675" y="1946275"/>
                  </a:cubicBezTo>
                  <a:cubicBezTo>
                    <a:pt x="43921" y="2098675"/>
                    <a:pt x="31485" y="2279650"/>
                    <a:pt x="3175" y="238760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012F031-29B9-ED4B-700F-E0135C54CE43}"/>
                </a:ext>
              </a:extLst>
            </p:cNvPr>
            <p:cNvSpPr/>
            <p:nvPr/>
          </p:nvSpPr>
          <p:spPr>
            <a:xfrm>
              <a:off x="2714625" y="2460625"/>
              <a:ext cx="333413" cy="1974850"/>
            </a:xfrm>
            <a:custGeom>
              <a:avLst/>
              <a:gdLst>
                <a:gd name="connsiteX0" fmla="*/ 327025 w 368338"/>
                <a:gd name="connsiteY0" fmla="*/ 0 h 1955800"/>
                <a:gd name="connsiteX1" fmla="*/ 368300 w 368338"/>
                <a:gd name="connsiteY1" fmla="*/ 136525 h 1955800"/>
                <a:gd name="connsiteX2" fmla="*/ 320675 w 368338"/>
                <a:gd name="connsiteY2" fmla="*/ 558800 h 1955800"/>
                <a:gd name="connsiteX3" fmla="*/ 231775 w 368338"/>
                <a:gd name="connsiteY3" fmla="*/ 1120775 h 1955800"/>
                <a:gd name="connsiteX4" fmla="*/ 0 w 368338"/>
                <a:gd name="connsiteY4" fmla="*/ 1955800 h 1955800"/>
                <a:gd name="connsiteX0" fmla="*/ 292100 w 333413"/>
                <a:gd name="connsiteY0" fmla="*/ 0 h 1974850"/>
                <a:gd name="connsiteX1" fmla="*/ 333375 w 333413"/>
                <a:gd name="connsiteY1" fmla="*/ 136525 h 1974850"/>
                <a:gd name="connsiteX2" fmla="*/ 285750 w 333413"/>
                <a:gd name="connsiteY2" fmla="*/ 558800 h 1974850"/>
                <a:gd name="connsiteX3" fmla="*/ 196850 w 333413"/>
                <a:gd name="connsiteY3" fmla="*/ 1120775 h 1974850"/>
                <a:gd name="connsiteX4" fmla="*/ 0 w 333413"/>
                <a:gd name="connsiteY4" fmla="*/ 1974850 h 197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413" h="1974850">
                  <a:moveTo>
                    <a:pt x="292100" y="0"/>
                  </a:moveTo>
                  <a:cubicBezTo>
                    <a:pt x="313266" y="21696"/>
                    <a:pt x="334433" y="43392"/>
                    <a:pt x="333375" y="136525"/>
                  </a:cubicBezTo>
                  <a:cubicBezTo>
                    <a:pt x="332317" y="229658"/>
                    <a:pt x="308504" y="394758"/>
                    <a:pt x="285750" y="558800"/>
                  </a:cubicBezTo>
                  <a:cubicBezTo>
                    <a:pt x="262996" y="722842"/>
                    <a:pt x="250296" y="887942"/>
                    <a:pt x="196850" y="1120775"/>
                  </a:cubicBezTo>
                  <a:cubicBezTo>
                    <a:pt x="143404" y="1353608"/>
                    <a:pt x="89164" y="1673754"/>
                    <a:pt x="0" y="197485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F8A3C0A-2A3F-DADF-7E1C-983BF8F791B1}"/>
                </a:ext>
              </a:extLst>
            </p:cNvPr>
            <p:cNvSpPr/>
            <p:nvPr/>
          </p:nvSpPr>
          <p:spPr>
            <a:xfrm>
              <a:off x="3537744" y="1939926"/>
              <a:ext cx="2828131" cy="2498725"/>
            </a:xfrm>
            <a:custGeom>
              <a:avLst/>
              <a:gdLst>
                <a:gd name="connsiteX0" fmla="*/ 0 w 2879725"/>
                <a:gd name="connsiteY0" fmla="*/ 0 h 2524125"/>
                <a:gd name="connsiteX1" fmla="*/ 228600 w 2879725"/>
                <a:gd name="connsiteY1" fmla="*/ 38100 h 2524125"/>
                <a:gd name="connsiteX2" fmla="*/ 498475 w 2879725"/>
                <a:gd name="connsiteY2" fmla="*/ 142875 h 2524125"/>
                <a:gd name="connsiteX3" fmla="*/ 860425 w 2879725"/>
                <a:gd name="connsiteY3" fmla="*/ 352425 h 2524125"/>
                <a:gd name="connsiteX4" fmla="*/ 1657350 w 2879725"/>
                <a:gd name="connsiteY4" fmla="*/ 1000125 h 2524125"/>
                <a:gd name="connsiteX5" fmla="*/ 2609850 w 2879725"/>
                <a:gd name="connsiteY5" fmla="*/ 2124075 h 2524125"/>
                <a:gd name="connsiteX6" fmla="*/ 2879725 w 2879725"/>
                <a:gd name="connsiteY6" fmla="*/ 2524125 h 2524125"/>
                <a:gd name="connsiteX0" fmla="*/ 0 w 2879725"/>
                <a:gd name="connsiteY0" fmla="*/ 0 h 2524125"/>
                <a:gd name="connsiteX1" fmla="*/ 219075 w 2879725"/>
                <a:gd name="connsiteY1" fmla="*/ 47625 h 2524125"/>
                <a:gd name="connsiteX2" fmla="*/ 498475 w 2879725"/>
                <a:gd name="connsiteY2" fmla="*/ 142875 h 2524125"/>
                <a:gd name="connsiteX3" fmla="*/ 860425 w 2879725"/>
                <a:gd name="connsiteY3" fmla="*/ 352425 h 2524125"/>
                <a:gd name="connsiteX4" fmla="*/ 1657350 w 2879725"/>
                <a:gd name="connsiteY4" fmla="*/ 1000125 h 2524125"/>
                <a:gd name="connsiteX5" fmla="*/ 2609850 w 2879725"/>
                <a:gd name="connsiteY5" fmla="*/ 2124075 h 2524125"/>
                <a:gd name="connsiteX6" fmla="*/ 2879725 w 2879725"/>
                <a:gd name="connsiteY6" fmla="*/ 2524125 h 2524125"/>
                <a:gd name="connsiteX0" fmla="*/ 0 w 2879725"/>
                <a:gd name="connsiteY0" fmla="*/ 0 h 2524125"/>
                <a:gd name="connsiteX1" fmla="*/ 219075 w 2879725"/>
                <a:gd name="connsiteY1" fmla="*/ 47625 h 2524125"/>
                <a:gd name="connsiteX2" fmla="*/ 498475 w 2879725"/>
                <a:gd name="connsiteY2" fmla="*/ 142875 h 2524125"/>
                <a:gd name="connsiteX3" fmla="*/ 1006475 w 2879725"/>
                <a:gd name="connsiteY3" fmla="*/ 384175 h 2524125"/>
                <a:gd name="connsiteX4" fmla="*/ 1657350 w 2879725"/>
                <a:gd name="connsiteY4" fmla="*/ 1000125 h 2524125"/>
                <a:gd name="connsiteX5" fmla="*/ 2609850 w 2879725"/>
                <a:gd name="connsiteY5" fmla="*/ 2124075 h 2524125"/>
                <a:gd name="connsiteX6" fmla="*/ 2879725 w 2879725"/>
                <a:gd name="connsiteY6" fmla="*/ 2524125 h 2524125"/>
                <a:gd name="connsiteX0" fmla="*/ 0 w 2879725"/>
                <a:gd name="connsiteY0" fmla="*/ 0 h 2524125"/>
                <a:gd name="connsiteX1" fmla="*/ 219075 w 2879725"/>
                <a:gd name="connsiteY1" fmla="*/ 47625 h 2524125"/>
                <a:gd name="connsiteX2" fmla="*/ 498475 w 2879725"/>
                <a:gd name="connsiteY2" fmla="*/ 142875 h 2524125"/>
                <a:gd name="connsiteX3" fmla="*/ 955675 w 2879725"/>
                <a:gd name="connsiteY3" fmla="*/ 368300 h 2524125"/>
                <a:gd name="connsiteX4" fmla="*/ 1657350 w 2879725"/>
                <a:gd name="connsiteY4" fmla="*/ 1000125 h 2524125"/>
                <a:gd name="connsiteX5" fmla="*/ 2609850 w 2879725"/>
                <a:gd name="connsiteY5" fmla="*/ 2124075 h 2524125"/>
                <a:gd name="connsiteX6" fmla="*/ 2879725 w 2879725"/>
                <a:gd name="connsiteY6" fmla="*/ 2524125 h 2524125"/>
                <a:gd name="connsiteX0" fmla="*/ 0 w 2879725"/>
                <a:gd name="connsiteY0" fmla="*/ 0 h 2524125"/>
                <a:gd name="connsiteX1" fmla="*/ 219075 w 2879725"/>
                <a:gd name="connsiteY1" fmla="*/ 47625 h 2524125"/>
                <a:gd name="connsiteX2" fmla="*/ 498475 w 2879725"/>
                <a:gd name="connsiteY2" fmla="*/ 142875 h 2524125"/>
                <a:gd name="connsiteX3" fmla="*/ 955675 w 2879725"/>
                <a:gd name="connsiteY3" fmla="*/ 368300 h 2524125"/>
                <a:gd name="connsiteX4" fmla="*/ 1685925 w 2879725"/>
                <a:gd name="connsiteY4" fmla="*/ 971550 h 2524125"/>
                <a:gd name="connsiteX5" fmla="*/ 2609850 w 2879725"/>
                <a:gd name="connsiteY5" fmla="*/ 2124075 h 2524125"/>
                <a:gd name="connsiteX6" fmla="*/ 2879725 w 2879725"/>
                <a:gd name="connsiteY6" fmla="*/ 2524125 h 2524125"/>
                <a:gd name="connsiteX0" fmla="*/ 0 w 2879725"/>
                <a:gd name="connsiteY0" fmla="*/ 0 h 2524125"/>
                <a:gd name="connsiteX1" fmla="*/ 219075 w 2879725"/>
                <a:gd name="connsiteY1" fmla="*/ 47625 h 2524125"/>
                <a:gd name="connsiteX2" fmla="*/ 498475 w 2879725"/>
                <a:gd name="connsiteY2" fmla="*/ 142875 h 2524125"/>
                <a:gd name="connsiteX3" fmla="*/ 955675 w 2879725"/>
                <a:gd name="connsiteY3" fmla="*/ 368300 h 2524125"/>
                <a:gd name="connsiteX4" fmla="*/ 1685925 w 2879725"/>
                <a:gd name="connsiteY4" fmla="*/ 971550 h 2524125"/>
                <a:gd name="connsiteX5" fmla="*/ 2409825 w 2879725"/>
                <a:gd name="connsiteY5" fmla="*/ 1800225 h 2524125"/>
                <a:gd name="connsiteX6" fmla="*/ 2879725 w 2879725"/>
                <a:gd name="connsiteY6" fmla="*/ 2524125 h 2524125"/>
                <a:gd name="connsiteX0" fmla="*/ 0 w 2879725"/>
                <a:gd name="connsiteY0" fmla="*/ 0 h 2524125"/>
                <a:gd name="connsiteX1" fmla="*/ 219075 w 2879725"/>
                <a:gd name="connsiteY1" fmla="*/ 47625 h 2524125"/>
                <a:gd name="connsiteX2" fmla="*/ 498475 w 2879725"/>
                <a:gd name="connsiteY2" fmla="*/ 142875 h 2524125"/>
                <a:gd name="connsiteX3" fmla="*/ 1117600 w 2879725"/>
                <a:gd name="connsiteY3" fmla="*/ 458788 h 2524125"/>
                <a:gd name="connsiteX4" fmla="*/ 1685925 w 2879725"/>
                <a:gd name="connsiteY4" fmla="*/ 971550 h 2524125"/>
                <a:gd name="connsiteX5" fmla="*/ 2409825 w 2879725"/>
                <a:gd name="connsiteY5" fmla="*/ 1800225 h 2524125"/>
                <a:gd name="connsiteX6" fmla="*/ 2879725 w 2879725"/>
                <a:gd name="connsiteY6" fmla="*/ 2524125 h 2524125"/>
                <a:gd name="connsiteX0" fmla="*/ 0 w 2879725"/>
                <a:gd name="connsiteY0" fmla="*/ 0 h 2524125"/>
                <a:gd name="connsiteX1" fmla="*/ 219075 w 2879725"/>
                <a:gd name="connsiteY1" fmla="*/ 47625 h 2524125"/>
                <a:gd name="connsiteX2" fmla="*/ 498475 w 2879725"/>
                <a:gd name="connsiteY2" fmla="*/ 142875 h 2524125"/>
                <a:gd name="connsiteX3" fmla="*/ 1117600 w 2879725"/>
                <a:gd name="connsiteY3" fmla="*/ 458788 h 2524125"/>
                <a:gd name="connsiteX4" fmla="*/ 1776412 w 2879725"/>
                <a:gd name="connsiteY4" fmla="*/ 1028700 h 2524125"/>
                <a:gd name="connsiteX5" fmla="*/ 2409825 w 2879725"/>
                <a:gd name="connsiteY5" fmla="*/ 1800225 h 2524125"/>
                <a:gd name="connsiteX6" fmla="*/ 2879725 w 2879725"/>
                <a:gd name="connsiteY6" fmla="*/ 2524125 h 2524125"/>
                <a:gd name="connsiteX0" fmla="*/ 0 w 2835275"/>
                <a:gd name="connsiteY0" fmla="*/ 0 h 2508250"/>
                <a:gd name="connsiteX1" fmla="*/ 174625 w 2835275"/>
                <a:gd name="connsiteY1" fmla="*/ 31750 h 2508250"/>
                <a:gd name="connsiteX2" fmla="*/ 454025 w 2835275"/>
                <a:gd name="connsiteY2" fmla="*/ 127000 h 2508250"/>
                <a:gd name="connsiteX3" fmla="*/ 1073150 w 2835275"/>
                <a:gd name="connsiteY3" fmla="*/ 442913 h 2508250"/>
                <a:gd name="connsiteX4" fmla="*/ 1731962 w 2835275"/>
                <a:gd name="connsiteY4" fmla="*/ 1012825 h 2508250"/>
                <a:gd name="connsiteX5" fmla="*/ 2365375 w 2835275"/>
                <a:gd name="connsiteY5" fmla="*/ 1784350 h 2508250"/>
                <a:gd name="connsiteX6" fmla="*/ 2835275 w 2835275"/>
                <a:gd name="connsiteY6" fmla="*/ 2508250 h 2508250"/>
                <a:gd name="connsiteX0" fmla="*/ 0 w 2828131"/>
                <a:gd name="connsiteY0" fmla="*/ 0 h 2498725"/>
                <a:gd name="connsiteX1" fmla="*/ 167481 w 2828131"/>
                <a:gd name="connsiteY1" fmla="*/ 22225 h 2498725"/>
                <a:gd name="connsiteX2" fmla="*/ 446881 w 2828131"/>
                <a:gd name="connsiteY2" fmla="*/ 117475 h 2498725"/>
                <a:gd name="connsiteX3" fmla="*/ 1066006 w 2828131"/>
                <a:gd name="connsiteY3" fmla="*/ 433388 h 2498725"/>
                <a:gd name="connsiteX4" fmla="*/ 1724818 w 2828131"/>
                <a:gd name="connsiteY4" fmla="*/ 1003300 h 2498725"/>
                <a:gd name="connsiteX5" fmla="*/ 2358231 w 2828131"/>
                <a:gd name="connsiteY5" fmla="*/ 1774825 h 2498725"/>
                <a:gd name="connsiteX6" fmla="*/ 2828131 w 2828131"/>
                <a:gd name="connsiteY6" fmla="*/ 2498725 h 2498725"/>
                <a:gd name="connsiteX0" fmla="*/ 0 w 2828131"/>
                <a:gd name="connsiteY0" fmla="*/ 0 h 2498725"/>
                <a:gd name="connsiteX1" fmla="*/ 446881 w 2828131"/>
                <a:gd name="connsiteY1" fmla="*/ 117475 h 2498725"/>
                <a:gd name="connsiteX2" fmla="*/ 1066006 w 2828131"/>
                <a:gd name="connsiteY2" fmla="*/ 433388 h 2498725"/>
                <a:gd name="connsiteX3" fmla="*/ 1724818 w 2828131"/>
                <a:gd name="connsiteY3" fmla="*/ 1003300 h 2498725"/>
                <a:gd name="connsiteX4" fmla="*/ 2358231 w 2828131"/>
                <a:gd name="connsiteY4" fmla="*/ 1774825 h 2498725"/>
                <a:gd name="connsiteX5" fmla="*/ 2828131 w 2828131"/>
                <a:gd name="connsiteY5" fmla="*/ 2498725 h 249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28131" h="2498725">
                  <a:moveTo>
                    <a:pt x="0" y="0"/>
                  </a:moveTo>
                  <a:cubicBezTo>
                    <a:pt x="93100" y="24474"/>
                    <a:pt x="269213" y="45244"/>
                    <a:pt x="446881" y="117475"/>
                  </a:cubicBezTo>
                  <a:cubicBezTo>
                    <a:pt x="624549" y="189706"/>
                    <a:pt x="853017" y="285751"/>
                    <a:pt x="1066006" y="433388"/>
                  </a:cubicBezTo>
                  <a:cubicBezTo>
                    <a:pt x="1278995" y="581025"/>
                    <a:pt x="1509447" y="779727"/>
                    <a:pt x="1724818" y="1003300"/>
                  </a:cubicBezTo>
                  <a:cubicBezTo>
                    <a:pt x="1940189" y="1226873"/>
                    <a:pt x="2154502" y="1520825"/>
                    <a:pt x="2358231" y="1774825"/>
                  </a:cubicBezTo>
                  <a:cubicBezTo>
                    <a:pt x="2561960" y="2028825"/>
                    <a:pt x="2795058" y="2425700"/>
                    <a:pt x="2828131" y="2498725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1598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03028E-BD27-2B24-78A5-F315864E89B6}"/>
              </a:ext>
            </a:extLst>
          </p:cNvPr>
          <p:cNvSpPr/>
          <p:nvPr/>
        </p:nvSpPr>
        <p:spPr>
          <a:xfrm>
            <a:off x="0" y="952"/>
            <a:ext cx="3226926" cy="22986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B31393-C2D4-6170-7199-ADF18A3B31A4}"/>
              </a:ext>
            </a:extLst>
          </p:cNvPr>
          <p:cNvSpPr/>
          <p:nvPr/>
        </p:nvSpPr>
        <p:spPr>
          <a:xfrm>
            <a:off x="3349519" y="0"/>
            <a:ext cx="3435910" cy="22986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765677-DEF9-D2CD-06B7-E1DE8BCE11FC}"/>
              </a:ext>
            </a:extLst>
          </p:cNvPr>
          <p:cNvSpPr/>
          <p:nvPr/>
        </p:nvSpPr>
        <p:spPr>
          <a:xfrm>
            <a:off x="0" y="2404386"/>
            <a:ext cx="4736040" cy="20501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8C02C7-CED2-731B-8114-12524F381AEA}"/>
              </a:ext>
            </a:extLst>
          </p:cNvPr>
          <p:cNvSpPr/>
          <p:nvPr/>
        </p:nvSpPr>
        <p:spPr>
          <a:xfrm>
            <a:off x="6922541" y="0"/>
            <a:ext cx="5212189" cy="22986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2E502-BAA6-5011-6A13-389BBBE0592F}"/>
              </a:ext>
            </a:extLst>
          </p:cNvPr>
          <p:cNvSpPr/>
          <p:nvPr/>
        </p:nvSpPr>
        <p:spPr>
          <a:xfrm>
            <a:off x="4850101" y="2404386"/>
            <a:ext cx="4203961" cy="20501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6540DB-3334-C82E-B26E-682AEFECD39F}"/>
              </a:ext>
            </a:extLst>
          </p:cNvPr>
          <p:cNvSpPr/>
          <p:nvPr/>
        </p:nvSpPr>
        <p:spPr>
          <a:xfrm>
            <a:off x="0" y="4559368"/>
            <a:ext cx="3001164" cy="2298632"/>
          </a:xfrm>
          <a:prstGeom prst="rect">
            <a:avLst/>
          </a:prstGeom>
          <a:blipFill dpi="0" rotWithShape="1">
            <a:blip r:embed="rId7"/>
            <a:srcRect/>
            <a:stretch>
              <a:fillRect r="-1000"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CC168E-4FC5-F2EF-E313-E7BD035B8B17}"/>
              </a:ext>
            </a:extLst>
          </p:cNvPr>
          <p:cNvSpPr/>
          <p:nvPr/>
        </p:nvSpPr>
        <p:spPr>
          <a:xfrm>
            <a:off x="3145599" y="4559368"/>
            <a:ext cx="5908463" cy="22986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EC13B3-4216-548B-08EA-10ECD168E6CD}"/>
              </a:ext>
            </a:extLst>
          </p:cNvPr>
          <p:cNvSpPr/>
          <p:nvPr/>
        </p:nvSpPr>
        <p:spPr>
          <a:xfrm>
            <a:off x="9190834" y="2404386"/>
            <a:ext cx="3001166" cy="445361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6A3501-44C8-8D85-9E41-D9E064B1BB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8000"/>
                </a:schemeClr>
              </a:gs>
              <a:gs pos="42723">
                <a:schemeClr val="tx1">
                  <a:alpha val="40000"/>
                </a:schemeClr>
              </a:gs>
              <a:gs pos="80000">
                <a:schemeClr val="tx1">
                  <a:alpha val="54000"/>
                </a:schemeClr>
              </a:gs>
              <a:gs pos="100000">
                <a:schemeClr val="tx1"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5F0E1D-CB14-F35F-56EE-2B9F1BACD500}"/>
              </a:ext>
            </a:extLst>
          </p:cNvPr>
          <p:cNvSpPr txBox="1"/>
          <p:nvPr/>
        </p:nvSpPr>
        <p:spPr>
          <a:xfrm>
            <a:off x="4736041" y="2413337"/>
            <a:ext cx="333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三极行楷简体-粗" panose="00000500000000000000" pitchFamily="2" charset="-122"/>
                <a:ea typeface="三极行楷简体-粗" panose="00000500000000000000" pitchFamily="2" charset="-122"/>
              </a:rPr>
              <a:t>深圳大学</a:t>
            </a:r>
            <a:endParaRPr lang="zh-CN" altLang="en-US" sz="3200" dirty="0">
              <a:solidFill>
                <a:schemeClr val="bg1"/>
              </a:solidFill>
              <a:latin typeface="三极行楷简体-粗" panose="00000500000000000000" pitchFamily="2" charset="-122"/>
              <a:ea typeface="三极行楷简体-粗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0C56AA-0C47-95CD-0BD3-11EB21074602}"/>
              </a:ext>
            </a:extLst>
          </p:cNvPr>
          <p:cNvSpPr txBox="1"/>
          <p:nvPr/>
        </p:nvSpPr>
        <p:spPr>
          <a:xfrm>
            <a:off x="6506237" y="3827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43CAB-DD9F-FF1F-1D56-9FF383C9410F}"/>
              </a:ext>
            </a:extLst>
          </p:cNvPr>
          <p:cNvSpPr txBox="1"/>
          <p:nvPr/>
        </p:nvSpPr>
        <p:spPr>
          <a:xfrm>
            <a:off x="4818787" y="3440186"/>
            <a:ext cx="355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SHENZHEN UNIVERSITY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5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6E647D0-E372-2455-59AD-5CDDECAA4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906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0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6267DC5-6CEA-6A9E-D9A1-C2013D50C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9946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0052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51BC3CE-6761-5724-4DB8-21610854D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1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177C5AC-D380-C482-6755-892DF4B366B1}"/>
              </a:ext>
            </a:extLst>
          </p:cNvPr>
          <p:cNvSpPr/>
          <p:nvPr/>
        </p:nvSpPr>
        <p:spPr>
          <a:xfrm>
            <a:off x="3314700" y="1739900"/>
            <a:ext cx="5778500" cy="4032250"/>
          </a:xfrm>
          <a:custGeom>
            <a:avLst/>
            <a:gdLst>
              <a:gd name="connsiteX0" fmla="*/ 50800 w 5778500"/>
              <a:gd name="connsiteY0" fmla="*/ 1549400 h 4032250"/>
              <a:gd name="connsiteX1" fmla="*/ 95250 w 5778500"/>
              <a:gd name="connsiteY1" fmla="*/ 1517650 h 4032250"/>
              <a:gd name="connsiteX2" fmla="*/ 101600 w 5778500"/>
              <a:gd name="connsiteY2" fmla="*/ 1492250 h 4032250"/>
              <a:gd name="connsiteX3" fmla="*/ 107950 w 5778500"/>
              <a:gd name="connsiteY3" fmla="*/ 1473200 h 4032250"/>
              <a:gd name="connsiteX4" fmla="*/ 184150 w 5778500"/>
              <a:gd name="connsiteY4" fmla="*/ 1409700 h 4032250"/>
              <a:gd name="connsiteX5" fmla="*/ 241300 w 5778500"/>
              <a:gd name="connsiteY5" fmla="*/ 1365250 h 4032250"/>
              <a:gd name="connsiteX6" fmla="*/ 298450 w 5778500"/>
              <a:gd name="connsiteY6" fmla="*/ 1308100 h 4032250"/>
              <a:gd name="connsiteX7" fmla="*/ 381000 w 5778500"/>
              <a:gd name="connsiteY7" fmla="*/ 1231900 h 4032250"/>
              <a:gd name="connsiteX8" fmla="*/ 438150 w 5778500"/>
              <a:gd name="connsiteY8" fmla="*/ 1181100 h 4032250"/>
              <a:gd name="connsiteX9" fmla="*/ 546100 w 5778500"/>
              <a:gd name="connsiteY9" fmla="*/ 1073150 h 4032250"/>
              <a:gd name="connsiteX10" fmla="*/ 615950 w 5778500"/>
              <a:gd name="connsiteY10" fmla="*/ 1003300 h 4032250"/>
              <a:gd name="connsiteX11" fmla="*/ 698500 w 5778500"/>
              <a:gd name="connsiteY11" fmla="*/ 927100 h 4032250"/>
              <a:gd name="connsiteX12" fmla="*/ 800100 w 5778500"/>
              <a:gd name="connsiteY12" fmla="*/ 812800 h 4032250"/>
              <a:gd name="connsiteX13" fmla="*/ 895350 w 5778500"/>
              <a:gd name="connsiteY13" fmla="*/ 723900 h 4032250"/>
              <a:gd name="connsiteX14" fmla="*/ 1009650 w 5778500"/>
              <a:gd name="connsiteY14" fmla="*/ 603250 h 4032250"/>
              <a:gd name="connsiteX15" fmla="*/ 1092200 w 5778500"/>
              <a:gd name="connsiteY15" fmla="*/ 539750 h 4032250"/>
              <a:gd name="connsiteX16" fmla="*/ 1193800 w 5778500"/>
              <a:gd name="connsiteY16" fmla="*/ 450850 h 4032250"/>
              <a:gd name="connsiteX17" fmla="*/ 1270000 w 5778500"/>
              <a:gd name="connsiteY17" fmla="*/ 381000 h 4032250"/>
              <a:gd name="connsiteX18" fmla="*/ 1409700 w 5778500"/>
              <a:gd name="connsiteY18" fmla="*/ 260350 h 4032250"/>
              <a:gd name="connsiteX19" fmla="*/ 1504950 w 5778500"/>
              <a:gd name="connsiteY19" fmla="*/ 196850 h 4032250"/>
              <a:gd name="connsiteX20" fmla="*/ 1651000 w 5778500"/>
              <a:gd name="connsiteY20" fmla="*/ 107950 h 4032250"/>
              <a:gd name="connsiteX21" fmla="*/ 1771650 w 5778500"/>
              <a:gd name="connsiteY21" fmla="*/ 63500 h 4032250"/>
              <a:gd name="connsiteX22" fmla="*/ 1854200 w 5778500"/>
              <a:gd name="connsiteY22" fmla="*/ 31750 h 4032250"/>
              <a:gd name="connsiteX23" fmla="*/ 1892300 w 5778500"/>
              <a:gd name="connsiteY23" fmla="*/ 25400 h 4032250"/>
              <a:gd name="connsiteX24" fmla="*/ 1917700 w 5778500"/>
              <a:gd name="connsiteY24" fmla="*/ 38100 h 4032250"/>
              <a:gd name="connsiteX25" fmla="*/ 1943100 w 5778500"/>
              <a:gd name="connsiteY25" fmla="*/ 31750 h 4032250"/>
              <a:gd name="connsiteX26" fmla="*/ 1987550 w 5778500"/>
              <a:gd name="connsiteY26" fmla="*/ 0 h 4032250"/>
              <a:gd name="connsiteX27" fmla="*/ 2025650 w 5778500"/>
              <a:gd name="connsiteY27" fmla="*/ 0 h 4032250"/>
              <a:gd name="connsiteX28" fmla="*/ 2089150 w 5778500"/>
              <a:gd name="connsiteY28" fmla="*/ 0 h 4032250"/>
              <a:gd name="connsiteX29" fmla="*/ 2190750 w 5778500"/>
              <a:gd name="connsiteY29" fmla="*/ 12700 h 4032250"/>
              <a:gd name="connsiteX30" fmla="*/ 2279650 w 5778500"/>
              <a:gd name="connsiteY30" fmla="*/ 31750 h 4032250"/>
              <a:gd name="connsiteX31" fmla="*/ 2343150 w 5778500"/>
              <a:gd name="connsiteY31" fmla="*/ 69850 h 4032250"/>
              <a:gd name="connsiteX32" fmla="*/ 2438400 w 5778500"/>
              <a:gd name="connsiteY32" fmla="*/ 95250 h 4032250"/>
              <a:gd name="connsiteX33" fmla="*/ 2552700 w 5778500"/>
              <a:gd name="connsiteY33" fmla="*/ 158750 h 4032250"/>
              <a:gd name="connsiteX34" fmla="*/ 2660650 w 5778500"/>
              <a:gd name="connsiteY34" fmla="*/ 234950 h 4032250"/>
              <a:gd name="connsiteX35" fmla="*/ 2787650 w 5778500"/>
              <a:gd name="connsiteY35" fmla="*/ 317500 h 4032250"/>
              <a:gd name="connsiteX36" fmla="*/ 2895600 w 5778500"/>
              <a:gd name="connsiteY36" fmla="*/ 393700 h 4032250"/>
              <a:gd name="connsiteX37" fmla="*/ 3022600 w 5778500"/>
              <a:gd name="connsiteY37" fmla="*/ 488950 h 4032250"/>
              <a:gd name="connsiteX38" fmla="*/ 3162300 w 5778500"/>
              <a:gd name="connsiteY38" fmla="*/ 590550 h 4032250"/>
              <a:gd name="connsiteX39" fmla="*/ 3251200 w 5778500"/>
              <a:gd name="connsiteY39" fmla="*/ 660400 h 4032250"/>
              <a:gd name="connsiteX40" fmla="*/ 3346450 w 5778500"/>
              <a:gd name="connsiteY40" fmla="*/ 717550 h 4032250"/>
              <a:gd name="connsiteX41" fmla="*/ 3422650 w 5778500"/>
              <a:gd name="connsiteY41" fmla="*/ 755650 h 4032250"/>
              <a:gd name="connsiteX42" fmla="*/ 3511550 w 5778500"/>
              <a:gd name="connsiteY42" fmla="*/ 812800 h 4032250"/>
              <a:gd name="connsiteX43" fmla="*/ 3594100 w 5778500"/>
              <a:gd name="connsiteY43" fmla="*/ 850900 h 4032250"/>
              <a:gd name="connsiteX44" fmla="*/ 3689350 w 5778500"/>
              <a:gd name="connsiteY44" fmla="*/ 882650 h 4032250"/>
              <a:gd name="connsiteX45" fmla="*/ 3752850 w 5778500"/>
              <a:gd name="connsiteY45" fmla="*/ 889000 h 4032250"/>
              <a:gd name="connsiteX46" fmla="*/ 3790950 w 5778500"/>
              <a:gd name="connsiteY46" fmla="*/ 895350 h 4032250"/>
              <a:gd name="connsiteX47" fmla="*/ 3822700 w 5778500"/>
              <a:gd name="connsiteY47" fmla="*/ 920750 h 4032250"/>
              <a:gd name="connsiteX48" fmla="*/ 3848100 w 5778500"/>
              <a:gd name="connsiteY48" fmla="*/ 927100 h 4032250"/>
              <a:gd name="connsiteX49" fmla="*/ 3848100 w 5778500"/>
              <a:gd name="connsiteY49" fmla="*/ 927100 h 4032250"/>
              <a:gd name="connsiteX50" fmla="*/ 3892550 w 5778500"/>
              <a:gd name="connsiteY50" fmla="*/ 895350 h 4032250"/>
              <a:gd name="connsiteX51" fmla="*/ 3930650 w 5778500"/>
              <a:gd name="connsiteY51" fmla="*/ 889000 h 4032250"/>
              <a:gd name="connsiteX52" fmla="*/ 3981450 w 5778500"/>
              <a:gd name="connsiteY52" fmla="*/ 889000 h 4032250"/>
              <a:gd name="connsiteX53" fmla="*/ 4076700 w 5778500"/>
              <a:gd name="connsiteY53" fmla="*/ 876300 h 4032250"/>
              <a:gd name="connsiteX54" fmla="*/ 4159250 w 5778500"/>
              <a:gd name="connsiteY54" fmla="*/ 850900 h 4032250"/>
              <a:gd name="connsiteX55" fmla="*/ 4222750 w 5778500"/>
              <a:gd name="connsiteY55" fmla="*/ 825500 h 4032250"/>
              <a:gd name="connsiteX56" fmla="*/ 4311650 w 5778500"/>
              <a:gd name="connsiteY56" fmla="*/ 793750 h 4032250"/>
              <a:gd name="connsiteX57" fmla="*/ 4425950 w 5778500"/>
              <a:gd name="connsiteY57" fmla="*/ 768350 h 4032250"/>
              <a:gd name="connsiteX58" fmla="*/ 4521200 w 5778500"/>
              <a:gd name="connsiteY58" fmla="*/ 711200 h 4032250"/>
              <a:gd name="connsiteX59" fmla="*/ 4597400 w 5778500"/>
              <a:gd name="connsiteY59" fmla="*/ 685800 h 4032250"/>
              <a:gd name="connsiteX60" fmla="*/ 4673600 w 5778500"/>
              <a:gd name="connsiteY60" fmla="*/ 647700 h 4032250"/>
              <a:gd name="connsiteX61" fmla="*/ 4756150 w 5778500"/>
              <a:gd name="connsiteY61" fmla="*/ 584200 h 4032250"/>
              <a:gd name="connsiteX62" fmla="*/ 4838700 w 5778500"/>
              <a:gd name="connsiteY62" fmla="*/ 539750 h 4032250"/>
              <a:gd name="connsiteX63" fmla="*/ 4921250 w 5778500"/>
              <a:gd name="connsiteY63" fmla="*/ 495300 h 4032250"/>
              <a:gd name="connsiteX64" fmla="*/ 5010150 w 5778500"/>
              <a:gd name="connsiteY64" fmla="*/ 444500 h 4032250"/>
              <a:gd name="connsiteX65" fmla="*/ 5080000 w 5778500"/>
              <a:gd name="connsiteY65" fmla="*/ 393700 h 4032250"/>
              <a:gd name="connsiteX66" fmla="*/ 5168900 w 5778500"/>
              <a:gd name="connsiteY66" fmla="*/ 317500 h 4032250"/>
              <a:gd name="connsiteX67" fmla="*/ 5213350 w 5778500"/>
              <a:gd name="connsiteY67" fmla="*/ 298450 h 4032250"/>
              <a:gd name="connsiteX68" fmla="*/ 5334000 w 5778500"/>
              <a:gd name="connsiteY68" fmla="*/ 234950 h 4032250"/>
              <a:gd name="connsiteX69" fmla="*/ 5397500 w 5778500"/>
              <a:gd name="connsiteY69" fmla="*/ 196850 h 4032250"/>
              <a:gd name="connsiteX70" fmla="*/ 5467350 w 5778500"/>
              <a:gd name="connsiteY70" fmla="*/ 165100 h 4032250"/>
              <a:gd name="connsiteX71" fmla="*/ 5562600 w 5778500"/>
              <a:gd name="connsiteY71" fmla="*/ 101600 h 4032250"/>
              <a:gd name="connsiteX72" fmla="*/ 5626100 w 5778500"/>
              <a:gd name="connsiteY72" fmla="*/ 63500 h 4032250"/>
              <a:gd name="connsiteX73" fmla="*/ 5676900 w 5778500"/>
              <a:gd name="connsiteY73" fmla="*/ 38100 h 4032250"/>
              <a:gd name="connsiteX74" fmla="*/ 5676900 w 5778500"/>
              <a:gd name="connsiteY74" fmla="*/ 38100 h 4032250"/>
              <a:gd name="connsiteX75" fmla="*/ 5721350 w 5778500"/>
              <a:gd name="connsiteY75" fmla="*/ 31750 h 4032250"/>
              <a:gd name="connsiteX76" fmla="*/ 5740400 w 5778500"/>
              <a:gd name="connsiteY76" fmla="*/ 31750 h 4032250"/>
              <a:gd name="connsiteX77" fmla="*/ 5740400 w 5778500"/>
              <a:gd name="connsiteY77" fmla="*/ 31750 h 4032250"/>
              <a:gd name="connsiteX78" fmla="*/ 5753100 w 5778500"/>
              <a:gd name="connsiteY78" fmla="*/ 114300 h 4032250"/>
              <a:gd name="connsiteX79" fmla="*/ 5765800 w 5778500"/>
              <a:gd name="connsiteY79" fmla="*/ 342900 h 4032250"/>
              <a:gd name="connsiteX80" fmla="*/ 5753100 w 5778500"/>
              <a:gd name="connsiteY80" fmla="*/ 552450 h 4032250"/>
              <a:gd name="connsiteX81" fmla="*/ 5727700 w 5778500"/>
              <a:gd name="connsiteY81" fmla="*/ 666750 h 4032250"/>
              <a:gd name="connsiteX82" fmla="*/ 5702300 w 5778500"/>
              <a:gd name="connsiteY82" fmla="*/ 939800 h 4032250"/>
              <a:gd name="connsiteX83" fmla="*/ 5676900 w 5778500"/>
              <a:gd name="connsiteY83" fmla="*/ 1123950 h 4032250"/>
              <a:gd name="connsiteX84" fmla="*/ 5683250 w 5778500"/>
              <a:gd name="connsiteY84" fmla="*/ 1498600 h 4032250"/>
              <a:gd name="connsiteX85" fmla="*/ 5702300 w 5778500"/>
              <a:gd name="connsiteY85" fmla="*/ 1790700 h 4032250"/>
              <a:gd name="connsiteX86" fmla="*/ 5708650 w 5778500"/>
              <a:gd name="connsiteY86" fmla="*/ 2127250 h 4032250"/>
              <a:gd name="connsiteX87" fmla="*/ 5746750 w 5778500"/>
              <a:gd name="connsiteY87" fmla="*/ 31750 h 4032250"/>
              <a:gd name="connsiteX88" fmla="*/ 5778500 w 5778500"/>
              <a:gd name="connsiteY88" fmla="*/ 4025900 h 4032250"/>
              <a:gd name="connsiteX89" fmla="*/ 0 w 5778500"/>
              <a:gd name="connsiteY89" fmla="*/ 4032250 h 4032250"/>
              <a:gd name="connsiteX90" fmla="*/ 50800 w 5778500"/>
              <a:gd name="connsiteY90" fmla="*/ 1549400 h 40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778500" h="4032250">
                <a:moveTo>
                  <a:pt x="50800" y="1549400"/>
                </a:moveTo>
                <a:lnTo>
                  <a:pt x="95250" y="1517650"/>
                </a:lnTo>
                <a:lnTo>
                  <a:pt x="101600" y="1492250"/>
                </a:lnTo>
                <a:lnTo>
                  <a:pt x="107950" y="1473200"/>
                </a:lnTo>
                <a:lnTo>
                  <a:pt x="184150" y="1409700"/>
                </a:lnTo>
                <a:lnTo>
                  <a:pt x="241300" y="1365250"/>
                </a:lnTo>
                <a:lnTo>
                  <a:pt x="298450" y="1308100"/>
                </a:lnTo>
                <a:lnTo>
                  <a:pt x="381000" y="1231900"/>
                </a:lnTo>
                <a:lnTo>
                  <a:pt x="438150" y="1181100"/>
                </a:lnTo>
                <a:lnTo>
                  <a:pt x="546100" y="1073150"/>
                </a:lnTo>
                <a:lnTo>
                  <a:pt x="615950" y="1003300"/>
                </a:lnTo>
                <a:lnTo>
                  <a:pt x="698500" y="927100"/>
                </a:lnTo>
                <a:lnTo>
                  <a:pt x="800100" y="812800"/>
                </a:lnTo>
                <a:lnTo>
                  <a:pt x="895350" y="723900"/>
                </a:lnTo>
                <a:lnTo>
                  <a:pt x="1009650" y="603250"/>
                </a:lnTo>
                <a:lnTo>
                  <a:pt x="1092200" y="539750"/>
                </a:lnTo>
                <a:lnTo>
                  <a:pt x="1193800" y="450850"/>
                </a:lnTo>
                <a:lnTo>
                  <a:pt x="1270000" y="381000"/>
                </a:lnTo>
                <a:lnTo>
                  <a:pt x="1409700" y="260350"/>
                </a:lnTo>
                <a:lnTo>
                  <a:pt x="1504950" y="196850"/>
                </a:lnTo>
                <a:lnTo>
                  <a:pt x="1651000" y="107950"/>
                </a:lnTo>
                <a:lnTo>
                  <a:pt x="1771650" y="63500"/>
                </a:lnTo>
                <a:lnTo>
                  <a:pt x="1854200" y="31750"/>
                </a:lnTo>
                <a:lnTo>
                  <a:pt x="1892300" y="25400"/>
                </a:lnTo>
                <a:lnTo>
                  <a:pt x="1917700" y="38100"/>
                </a:lnTo>
                <a:lnTo>
                  <a:pt x="1943100" y="31750"/>
                </a:lnTo>
                <a:lnTo>
                  <a:pt x="1987550" y="0"/>
                </a:lnTo>
                <a:lnTo>
                  <a:pt x="2025650" y="0"/>
                </a:lnTo>
                <a:lnTo>
                  <a:pt x="2089150" y="0"/>
                </a:lnTo>
                <a:lnTo>
                  <a:pt x="2190750" y="12700"/>
                </a:lnTo>
                <a:lnTo>
                  <a:pt x="2279650" y="31750"/>
                </a:lnTo>
                <a:lnTo>
                  <a:pt x="2343150" y="69850"/>
                </a:lnTo>
                <a:lnTo>
                  <a:pt x="2438400" y="95250"/>
                </a:lnTo>
                <a:lnTo>
                  <a:pt x="2552700" y="158750"/>
                </a:lnTo>
                <a:lnTo>
                  <a:pt x="2660650" y="234950"/>
                </a:lnTo>
                <a:lnTo>
                  <a:pt x="2787650" y="317500"/>
                </a:lnTo>
                <a:lnTo>
                  <a:pt x="2895600" y="393700"/>
                </a:lnTo>
                <a:lnTo>
                  <a:pt x="3022600" y="488950"/>
                </a:lnTo>
                <a:lnTo>
                  <a:pt x="3162300" y="590550"/>
                </a:lnTo>
                <a:lnTo>
                  <a:pt x="3251200" y="660400"/>
                </a:lnTo>
                <a:lnTo>
                  <a:pt x="3346450" y="717550"/>
                </a:lnTo>
                <a:lnTo>
                  <a:pt x="3422650" y="755650"/>
                </a:lnTo>
                <a:lnTo>
                  <a:pt x="3511550" y="812800"/>
                </a:lnTo>
                <a:lnTo>
                  <a:pt x="3594100" y="850900"/>
                </a:lnTo>
                <a:lnTo>
                  <a:pt x="3689350" y="882650"/>
                </a:lnTo>
                <a:lnTo>
                  <a:pt x="3752850" y="889000"/>
                </a:lnTo>
                <a:lnTo>
                  <a:pt x="3790950" y="895350"/>
                </a:lnTo>
                <a:lnTo>
                  <a:pt x="3822700" y="920750"/>
                </a:lnTo>
                <a:lnTo>
                  <a:pt x="3848100" y="927100"/>
                </a:lnTo>
                <a:lnTo>
                  <a:pt x="3848100" y="927100"/>
                </a:lnTo>
                <a:lnTo>
                  <a:pt x="3892550" y="895350"/>
                </a:lnTo>
                <a:lnTo>
                  <a:pt x="3930650" y="889000"/>
                </a:lnTo>
                <a:lnTo>
                  <a:pt x="3981450" y="889000"/>
                </a:lnTo>
                <a:lnTo>
                  <a:pt x="4076700" y="876300"/>
                </a:lnTo>
                <a:lnTo>
                  <a:pt x="4159250" y="850900"/>
                </a:lnTo>
                <a:lnTo>
                  <a:pt x="4222750" y="825500"/>
                </a:lnTo>
                <a:lnTo>
                  <a:pt x="4311650" y="793750"/>
                </a:lnTo>
                <a:lnTo>
                  <a:pt x="4425950" y="768350"/>
                </a:lnTo>
                <a:lnTo>
                  <a:pt x="4521200" y="711200"/>
                </a:lnTo>
                <a:lnTo>
                  <a:pt x="4597400" y="685800"/>
                </a:lnTo>
                <a:lnTo>
                  <a:pt x="4673600" y="647700"/>
                </a:lnTo>
                <a:lnTo>
                  <a:pt x="4756150" y="584200"/>
                </a:lnTo>
                <a:lnTo>
                  <a:pt x="4838700" y="539750"/>
                </a:lnTo>
                <a:lnTo>
                  <a:pt x="4921250" y="495300"/>
                </a:lnTo>
                <a:lnTo>
                  <a:pt x="5010150" y="444500"/>
                </a:lnTo>
                <a:lnTo>
                  <a:pt x="5080000" y="393700"/>
                </a:lnTo>
                <a:lnTo>
                  <a:pt x="5168900" y="317500"/>
                </a:lnTo>
                <a:lnTo>
                  <a:pt x="5213350" y="298450"/>
                </a:lnTo>
                <a:lnTo>
                  <a:pt x="5334000" y="234950"/>
                </a:lnTo>
                <a:lnTo>
                  <a:pt x="5397500" y="196850"/>
                </a:lnTo>
                <a:lnTo>
                  <a:pt x="5467350" y="165100"/>
                </a:lnTo>
                <a:lnTo>
                  <a:pt x="5562600" y="101600"/>
                </a:lnTo>
                <a:lnTo>
                  <a:pt x="5626100" y="63500"/>
                </a:lnTo>
                <a:lnTo>
                  <a:pt x="5676900" y="38100"/>
                </a:lnTo>
                <a:lnTo>
                  <a:pt x="5676900" y="38100"/>
                </a:lnTo>
                <a:lnTo>
                  <a:pt x="5721350" y="31750"/>
                </a:lnTo>
                <a:lnTo>
                  <a:pt x="5740400" y="31750"/>
                </a:lnTo>
                <a:lnTo>
                  <a:pt x="5740400" y="31750"/>
                </a:lnTo>
                <a:cubicBezTo>
                  <a:pt x="5744633" y="59267"/>
                  <a:pt x="5750134" y="86618"/>
                  <a:pt x="5753100" y="114300"/>
                </a:cubicBezTo>
                <a:cubicBezTo>
                  <a:pt x="5757888" y="158989"/>
                  <a:pt x="5764260" y="310570"/>
                  <a:pt x="5765800" y="342900"/>
                </a:cubicBezTo>
                <a:cubicBezTo>
                  <a:pt x="5761567" y="412750"/>
                  <a:pt x="5761276" y="482951"/>
                  <a:pt x="5753100" y="552450"/>
                </a:cubicBezTo>
                <a:cubicBezTo>
                  <a:pt x="5748540" y="591212"/>
                  <a:pt x="5732775" y="628052"/>
                  <a:pt x="5727700" y="666750"/>
                </a:cubicBezTo>
                <a:cubicBezTo>
                  <a:pt x="5715814" y="757384"/>
                  <a:pt x="5714790" y="849248"/>
                  <a:pt x="5702300" y="939800"/>
                </a:cubicBezTo>
                <a:lnTo>
                  <a:pt x="5676900" y="1123950"/>
                </a:lnTo>
                <a:cubicBezTo>
                  <a:pt x="5666572" y="1392474"/>
                  <a:pt x="5668855" y="1191514"/>
                  <a:pt x="5683250" y="1498600"/>
                </a:cubicBezTo>
                <a:cubicBezTo>
                  <a:pt x="5695792" y="1766157"/>
                  <a:pt x="5678406" y="1611497"/>
                  <a:pt x="5702300" y="1790700"/>
                </a:cubicBezTo>
                <a:cubicBezTo>
                  <a:pt x="5712759" y="1978969"/>
                  <a:pt x="5708650" y="1866841"/>
                  <a:pt x="5708650" y="2127250"/>
                </a:cubicBezTo>
                <a:lnTo>
                  <a:pt x="5746750" y="31750"/>
                </a:lnTo>
                <a:lnTo>
                  <a:pt x="5778500" y="4025900"/>
                </a:lnTo>
                <a:lnTo>
                  <a:pt x="0" y="4032250"/>
                </a:lnTo>
                <a:lnTo>
                  <a:pt x="50800" y="1549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1">
                  <a:alpha val="64000"/>
                </a:schemeClr>
              </a:gs>
              <a:gs pos="6700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2FA2E0E-DA5B-98D6-0487-A10E590BC94B}"/>
              </a:ext>
            </a:extLst>
          </p:cNvPr>
          <p:cNvSpPr/>
          <p:nvPr/>
        </p:nvSpPr>
        <p:spPr>
          <a:xfrm>
            <a:off x="824593" y="1456871"/>
            <a:ext cx="566057" cy="56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2065">
                <a:schemeClr val="bg1"/>
              </a:gs>
              <a:gs pos="53000">
                <a:schemeClr val="accent1">
                  <a:alpha val="75000"/>
                </a:schemeClr>
              </a:gs>
              <a:gs pos="71000">
                <a:schemeClr val="accent1">
                  <a:alpha val="43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429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E8AF3FF-D037-5EA4-81FB-CE4707A25C21}"/>
              </a:ext>
            </a:extLst>
          </p:cNvPr>
          <p:cNvGrpSpPr/>
          <p:nvPr/>
        </p:nvGrpSpPr>
        <p:grpSpPr>
          <a:xfrm>
            <a:off x="5177607" y="2578100"/>
            <a:ext cx="1397000" cy="1397000"/>
            <a:chOff x="6225357" y="2330450"/>
            <a:chExt cx="1397000" cy="139700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A8189D7-98BF-2816-7821-AB4B466B5394}"/>
                </a:ext>
              </a:extLst>
            </p:cNvPr>
            <p:cNvSpPr/>
            <p:nvPr/>
          </p:nvSpPr>
          <p:spPr>
            <a:xfrm>
              <a:off x="6225357" y="2330450"/>
              <a:ext cx="1397000" cy="1397000"/>
            </a:xfrm>
            <a:custGeom>
              <a:avLst/>
              <a:gdLst>
                <a:gd name="connsiteX0" fmla="*/ 698500 w 1397000"/>
                <a:gd name="connsiteY0" fmla="*/ 0 h 1397000"/>
                <a:gd name="connsiteX1" fmla="*/ 832810 w 1397000"/>
                <a:gd name="connsiteY1" fmla="*/ 13540 h 1397000"/>
                <a:gd name="connsiteX2" fmla="*/ 903837 w 1397000"/>
                <a:gd name="connsiteY2" fmla="*/ 215468 h 1397000"/>
                <a:gd name="connsiteX3" fmla="*/ 1094679 w 1397000"/>
                <a:gd name="connsiteY3" fmla="*/ 123947 h 1397000"/>
                <a:gd name="connsiteX4" fmla="*/ 1192414 w 1397000"/>
                <a:gd name="connsiteY4" fmla="*/ 204586 h 1397000"/>
                <a:gd name="connsiteX5" fmla="*/ 1277707 w 1397000"/>
                <a:gd name="connsiteY5" fmla="*/ 307962 h 1397000"/>
                <a:gd name="connsiteX6" fmla="*/ 1283776 w 1397000"/>
                <a:gd name="connsiteY6" fmla="*/ 319144 h 1397000"/>
                <a:gd name="connsiteX7" fmla="*/ 1194232 w 1397000"/>
                <a:gd name="connsiteY7" fmla="*/ 505863 h 1397000"/>
                <a:gd name="connsiteX8" fmla="*/ 1384321 w 1397000"/>
                <a:gd name="connsiteY8" fmla="*/ 572726 h 1397000"/>
                <a:gd name="connsiteX9" fmla="*/ 1397000 w 1397000"/>
                <a:gd name="connsiteY9" fmla="*/ 698500 h 1397000"/>
                <a:gd name="connsiteX10" fmla="*/ 1382809 w 1397000"/>
                <a:gd name="connsiteY10" fmla="*/ 839272 h 1397000"/>
                <a:gd name="connsiteX11" fmla="*/ 1378999 w 1397000"/>
                <a:gd name="connsiteY11" fmla="*/ 851546 h 1397000"/>
                <a:gd name="connsiteX12" fmla="*/ 1194232 w 1397000"/>
                <a:gd name="connsiteY12" fmla="*/ 916537 h 1397000"/>
                <a:gd name="connsiteX13" fmla="*/ 1277233 w 1397000"/>
                <a:gd name="connsiteY13" fmla="*/ 1089613 h 1397000"/>
                <a:gd name="connsiteX14" fmla="*/ 1192414 w 1397000"/>
                <a:gd name="connsiteY14" fmla="*/ 1192414 h 1397000"/>
                <a:gd name="connsiteX15" fmla="*/ 1089038 w 1397000"/>
                <a:gd name="connsiteY15" fmla="*/ 1277707 h 1397000"/>
                <a:gd name="connsiteX16" fmla="*/ 1071392 w 1397000"/>
                <a:gd name="connsiteY16" fmla="*/ 1287285 h 1397000"/>
                <a:gd name="connsiteX17" fmla="*/ 903837 w 1397000"/>
                <a:gd name="connsiteY17" fmla="*/ 1206932 h 1397000"/>
                <a:gd name="connsiteX18" fmla="*/ 842305 w 1397000"/>
                <a:gd name="connsiteY18" fmla="*/ 1381868 h 1397000"/>
                <a:gd name="connsiteX19" fmla="*/ 839272 w 1397000"/>
                <a:gd name="connsiteY19" fmla="*/ 1382809 h 1397000"/>
                <a:gd name="connsiteX20" fmla="*/ 698500 w 1397000"/>
                <a:gd name="connsiteY20" fmla="*/ 1397000 h 1397000"/>
                <a:gd name="connsiteX21" fmla="*/ 557728 w 1397000"/>
                <a:gd name="connsiteY21" fmla="*/ 1382809 h 1397000"/>
                <a:gd name="connsiteX22" fmla="*/ 554696 w 1397000"/>
                <a:gd name="connsiteY22" fmla="*/ 1381868 h 1397000"/>
                <a:gd name="connsiteX23" fmla="*/ 493163 w 1397000"/>
                <a:gd name="connsiteY23" fmla="*/ 1206932 h 1397000"/>
                <a:gd name="connsiteX24" fmla="*/ 325609 w 1397000"/>
                <a:gd name="connsiteY24" fmla="*/ 1287285 h 1397000"/>
                <a:gd name="connsiteX25" fmla="*/ 307962 w 1397000"/>
                <a:gd name="connsiteY25" fmla="*/ 1277707 h 1397000"/>
                <a:gd name="connsiteX26" fmla="*/ 204586 w 1397000"/>
                <a:gd name="connsiteY26" fmla="*/ 1192414 h 1397000"/>
                <a:gd name="connsiteX27" fmla="*/ 119767 w 1397000"/>
                <a:gd name="connsiteY27" fmla="*/ 1089613 h 1397000"/>
                <a:gd name="connsiteX28" fmla="*/ 202768 w 1397000"/>
                <a:gd name="connsiteY28" fmla="*/ 916537 h 1397000"/>
                <a:gd name="connsiteX29" fmla="*/ 18001 w 1397000"/>
                <a:gd name="connsiteY29" fmla="*/ 851546 h 1397000"/>
                <a:gd name="connsiteX30" fmla="*/ 14191 w 1397000"/>
                <a:gd name="connsiteY30" fmla="*/ 839272 h 1397000"/>
                <a:gd name="connsiteX31" fmla="*/ 0 w 1397000"/>
                <a:gd name="connsiteY31" fmla="*/ 698500 h 1397000"/>
                <a:gd name="connsiteX32" fmla="*/ 12679 w 1397000"/>
                <a:gd name="connsiteY32" fmla="*/ 572726 h 1397000"/>
                <a:gd name="connsiteX33" fmla="*/ 202768 w 1397000"/>
                <a:gd name="connsiteY33" fmla="*/ 505863 h 1397000"/>
                <a:gd name="connsiteX34" fmla="*/ 113224 w 1397000"/>
                <a:gd name="connsiteY34" fmla="*/ 319144 h 1397000"/>
                <a:gd name="connsiteX35" fmla="*/ 119293 w 1397000"/>
                <a:gd name="connsiteY35" fmla="*/ 307962 h 1397000"/>
                <a:gd name="connsiteX36" fmla="*/ 204586 w 1397000"/>
                <a:gd name="connsiteY36" fmla="*/ 204586 h 1397000"/>
                <a:gd name="connsiteX37" fmla="*/ 302322 w 1397000"/>
                <a:gd name="connsiteY37" fmla="*/ 123947 h 1397000"/>
                <a:gd name="connsiteX38" fmla="*/ 493163 w 1397000"/>
                <a:gd name="connsiteY38" fmla="*/ 215468 h 1397000"/>
                <a:gd name="connsiteX39" fmla="*/ 564190 w 1397000"/>
                <a:gd name="connsiteY39" fmla="*/ 13540 h 1397000"/>
                <a:gd name="connsiteX40" fmla="*/ 698500 w 1397000"/>
                <a:gd name="connsiteY40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97000" h="1397000">
                  <a:moveTo>
                    <a:pt x="698500" y="0"/>
                  </a:moveTo>
                  <a:lnTo>
                    <a:pt x="832810" y="13540"/>
                  </a:lnTo>
                  <a:lnTo>
                    <a:pt x="903837" y="215468"/>
                  </a:lnTo>
                  <a:lnTo>
                    <a:pt x="1094679" y="123947"/>
                  </a:lnTo>
                  <a:lnTo>
                    <a:pt x="1192414" y="204586"/>
                  </a:lnTo>
                  <a:cubicBezTo>
                    <a:pt x="1224015" y="236187"/>
                    <a:pt x="1252602" y="270802"/>
                    <a:pt x="1277707" y="307962"/>
                  </a:cubicBezTo>
                  <a:lnTo>
                    <a:pt x="1283776" y="319144"/>
                  </a:lnTo>
                  <a:lnTo>
                    <a:pt x="1194232" y="505863"/>
                  </a:lnTo>
                  <a:lnTo>
                    <a:pt x="1384321" y="572726"/>
                  </a:lnTo>
                  <a:lnTo>
                    <a:pt x="1397000" y="698500"/>
                  </a:lnTo>
                  <a:cubicBezTo>
                    <a:pt x="1397000" y="746722"/>
                    <a:pt x="1392114" y="793802"/>
                    <a:pt x="1382809" y="839272"/>
                  </a:cubicBezTo>
                  <a:lnTo>
                    <a:pt x="1378999" y="851546"/>
                  </a:lnTo>
                  <a:lnTo>
                    <a:pt x="1194232" y="916537"/>
                  </a:lnTo>
                  <a:lnTo>
                    <a:pt x="1277233" y="1089613"/>
                  </a:lnTo>
                  <a:lnTo>
                    <a:pt x="1192414" y="1192414"/>
                  </a:lnTo>
                  <a:cubicBezTo>
                    <a:pt x="1160813" y="1224015"/>
                    <a:pt x="1126199" y="1252602"/>
                    <a:pt x="1089038" y="1277707"/>
                  </a:cubicBezTo>
                  <a:lnTo>
                    <a:pt x="1071392" y="1287285"/>
                  </a:lnTo>
                  <a:lnTo>
                    <a:pt x="903837" y="1206932"/>
                  </a:lnTo>
                  <a:lnTo>
                    <a:pt x="842305" y="1381868"/>
                  </a:lnTo>
                  <a:lnTo>
                    <a:pt x="839272" y="1382809"/>
                  </a:lnTo>
                  <a:cubicBezTo>
                    <a:pt x="793802" y="1392114"/>
                    <a:pt x="746722" y="1397000"/>
                    <a:pt x="698500" y="1397000"/>
                  </a:cubicBezTo>
                  <a:cubicBezTo>
                    <a:pt x="650279" y="1397000"/>
                    <a:pt x="603199" y="1392114"/>
                    <a:pt x="557728" y="1382809"/>
                  </a:cubicBezTo>
                  <a:lnTo>
                    <a:pt x="554696" y="1381868"/>
                  </a:lnTo>
                  <a:lnTo>
                    <a:pt x="493163" y="1206932"/>
                  </a:lnTo>
                  <a:lnTo>
                    <a:pt x="325609" y="1287285"/>
                  </a:lnTo>
                  <a:lnTo>
                    <a:pt x="307962" y="1277707"/>
                  </a:lnTo>
                  <a:cubicBezTo>
                    <a:pt x="270802" y="1252602"/>
                    <a:pt x="236187" y="1224015"/>
                    <a:pt x="204586" y="1192414"/>
                  </a:cubicBezTo>
                  <a:lnTo>
                    <a:pt x="119767" y="1089613"/>
                  </a:lnTo>
                  <a:lnTo>
                    <a:pt x="202768" y="916537"/>
                  </a:lnTo>
                  <a:lnTo>
                    <a:pt x="18001" y="851546"/>
                  </a:lnTo>
                  <a:lnTo>
                    <a:pt x="14191" y="839272"/>
                  </a:lnTo>
                  <a:cubicBezTo>
                    <a:pt x="4887" y="793802"/>
                    <a:pt x="0" y="746722"/>
                    <a:pt x="0" y="698500"/>
                  </a:cubicBezTo>
                  <a:lnTo>
                    <a:pt x="12679" y="572726"/>
                  </a:lnTo>
                  <a:lnTo>
                    <a:pt x="202768" y="505863"/>
                  </a:lnTo>
                  <a:lnTo>
                    <a:pt x="113224" y="319144"/>
                  </a:lnTo>
                  <a:lnTo>
                    <a:pt x="119293" y="307962"/>
                  </a:lnTo>
                  <a:cubicBezTo>
                    <a:pt x="144398" y="270802"/>
                    <a:pt x="172985" y="236187"/>
                    <a:pt x="204586" y="204586"/>
                  </a:cubicBezTo>
                  <a:lnTo>
                    <a:pt x="302322" y="123947"/>
                  </a:lnTo>
                  <a:lnTo>
                    <a:pt x="493163" y="215468"/>
                  </a:lnTo>
                  <a:lnTo>
                    <a:pt x="564190" y="13540"/>
                  </a:lnTo>
                  <a:lnTo>
                    <a:pt x="698500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8C91A57-3CBF-D806-E3B9-1A816D4CDB98}"/>
                </a:ext>
              </a:extLst>
            </p:cNvPr>
            <p:cNvSpPr/>
            <p:nvPr/>
          </p:nvSpPr>
          <p:spPr>
            <a:xfrm>
              <a:off x="6526982" y="2632075"/>
              <a:ext cx="793750" cy="7937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0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2693020"/>
                  </p:ext>
                </p:extLst>
              </p:nvPr>
            </p:nvGraphicFramePr>
            <p:xfrm>
              <a:off x="4337346" y="1809082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7346" y="1809082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576F8-0790-4394-B6CC-0BEA1A13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80919"/>
                  </p:ext>
                </p:extLst>
              </p:nvPr>
            </p:nvGraphicFramePr>
            <p:xfrm>
              <a:off x="7232698" y="2957611"/>
              <a:ext cx="5874222" cy="5874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74222" cy="58742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2698" y="2957611"/>
                <a:ext cx="5874222" cy="5874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11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m3d="http://schemas.microsoft.com/office/drawing/2017/model3d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985495-6E68-6261-C154-448966525DC4}"/>
              </a:ext>
            </a:extLst>
          </p:cNvPr>
          <p:cNvSpPr/>
          <p:nvPr/>
        </p:nvSpPr>
        <p:spPr>
          <a:xfrm>
            <a:off x="-1" y="16932"/>
            <a:ext cx="3004457" cy="6841067"/>
          </a:xfrm>
          <a:prstGeom prst="rect">
            <a:avLst/>
          </a:prstGeom>
          <a:blipFill dpi="0" rotWithShape="1">
            <a:blip r:embed="rId3"/>
            <a:srcRect/>
            <a:stretch>
              <a:fillRect t="-1000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76A12-1724-AEE0-AAEA-34A30178AF2A}"/>
              </a:ext>
            </a:extLst>
          </p:cNvPr>
          <p:cNvSpPr/>
          <p:nvPr/>
        </p:nvSpPr>
        <p:spPr>
          <a:xfrm>
            <a:off x="9187543" y="16933"/>
            <a:ext cx="3004457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48536E-B3CC-BEBE-7FBC-EC15EDE93D27}"/>
              </a:ext>
            </a:extLst>
          </p:cNvPr>
          <p:cNvSpPr/>
          <p:nvPr/>
        </p:nvSpPr>
        <p:spPr>
          <a:xfrm>
            <a:off x="6125029" y="-1"/>
            <a:ext cx="3004457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EDB906-D111-E7F6-EE44-487DE26D674A}"/>
              </a:ext>
            </a:extLst>
          </p:cNvPr>
          <p:cNvSpPr/>
          <p:nvPr/>
        </p:nvSpPr>
        <p:spPr>
          <a:xfrm>
            <a:off x="3062514" y="16933"/>
            <a:ext cx="3004457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64DAAF-2F84-1DBA-FBBC-B923E0E87F4E}"/>
              </a:ext>
            </a:extLst>
          </p:cNvPr>
          <p:cNvSpPr/>
          <p:nvPr/>
        </p:nvSpPr>
        <p:spPr>
          <a:xfrm>
            <a:off x="-5" y="8466"/>
            <a:ext cx="12192005" cy="687493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7000">
                <a:schemeClr val="tx1">
                  <a:alpha val="31000"/>
                </a:schemeClr>
              </a:gs>
              <a:gs pos="75000">
                <a:schemeClr val="tx1">
                  <a:alpha val="54000"/>
                </a:schemeClr>
              </a:gs>
              <a:gs pos="100000">
                <a:schemeClr val="tx1">
                  <a:alpha val="8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52DEE5-FC2D-27D3-A216-95485220AC67}"/>
              </a:ext>
            </a:extLst>
          </p:cNvPr>
          <p:cNvGrpSpPr/>
          <p:nvPr/>
        </p:nvGrpSpPr>
        <p:grpSpPr>
          <a:xfrm>
            <a:off x="674628" y="1714122"/>
            <a:ext cx="1625601" cy="1625601"/>
            <a:chOff x="725714" y="1683656"/>
            <a:chExt cx="1625601" cy="162560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C58C830-264A-351A-925E-26297282F80A}"/>
                </a:ext>
              </a:extLst>
            </p:cNvPr>
            <p:cNvSpPr/>
            <p:nvPr/>
          </p:nvSpPr>
          <p:spPr>
            <a:xfrm>
              <a:off x="725714" y="1683656"/>
              <a:ext cx="1625601" cy="1625601"/>
            </a:xfrm>
            <a:prstGeom prst="round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ocket_22375">
              <a:extLst>
                <a:ext uri="{FF2B5EF4-FFF2-40B4-BE49-F238E27FC236}">
                  <a16:creationId xmlns:a16="http://schemas.microsoft.com/office/drawing/2014/main" id="{D314D94B-622C-0346-4505-4A1EBFC2DB4E}"/>
                </a:ext>
              </a:extLst>
            </p:cNvPr>
            <p:cNvSpPr/>
            <p:nvPr/>
          </p:nvSpPr>
          <p:spPr>
            <a:xfrm>
              <a:off x="1270073" y="2224772"/>
              <a:ext cx="536881" cy="536110"/>
            </a:xfrm>
            <a:custGeom>
              <a:avLst/>
              <a:gdLst>
                <a:gd name="connsiteX0" fmla="*/ 187141 w 607042"/>
                <a:gd name="connsiteY0" fmla="*/ 511776 h 606171"/>
                <a:gd name="connsiteX1" fmla="*/ 199046 w 607042"/>
                <a:gd name="connsiteY1" fmla="*/ 516740 h 606171"/>
                <a:gd name="connsiteX2" fmla="*/ 199046 w 607042"/>
                <a:gd name="connsiteY2" fmla="*/ 540441 h 606171"/>
                <a:gd name="connsiteX3" fmla="*/ 138421 w 607042"/>
                <a:gd name="connsiteY3" fmla="*/ 600813 h 606171"/>
                <a:gd name="connsiteX4" fmla="*/ 114476 w 607042"/>
                <a:gd name="connsiteY4" fmla="*/ 600813 h 606171"/>
                <a:gd name="connsiteX5" fmla="*/ 114476 w 607042"/>
                <a:gd name="connsiteY5" fmla="*/ 577022 h 606171"/>
                <a:gd name="connsiteX6" fmla="*/ 175101 w 607042"/>
                <a:gd name="connsiteY6" fmla="*/ 516740 h 606171"/>
                <a:gd name="connsiteX7" fmla="*/ 187141 w 607042"/>
                <a:gd name="connsiteY7" fmla="*/ 511776 h 606171"/>
                <a:gd name="connsiteX8" fmla="*/ 161680 w 607042"/>
                <a:gd name="connsiteY8" fmla="*/ 427782 h 606171"/>
                <a:gd name="connsiteX9" fmla="*/ 173577 w 607042"/>
                <a:gd name="connsiteY9" fmla="*/ 432682 h 606171"/>
                <a:gd name="connsiteX10" fmla="*/ 173577 w 607042"/>
                <a:gd name="connsiteY10" fmla="*/ 456400 h 606171"/>
                <a:gd name="connsiteX11" fmla="*/ 112996 w 607042"/>
                <a:gd name="connsiteY11" fmla="*/ 516815 h 606171"/>
                <a:gd name="connsiteX12" fmla="*/ 89069 w 607042"/>
                <a:gd name="connsiteY12" fmla="*/ 516815 h 606171"/>
                <a:gd name="connsiteX13" fmla="*/ 89069 w 607042"/>
                <a:gd name="connsiteY13" fmla="*/ 493097 h 606171"/>
                <a:gd name="connsiteX14" fmla="*/ 149649 w 607042"/>
                <a:gd name="connsiteY14" fmla="*/ 432682 h 606171"/>
                <a:gd name="connsiteX15" fmla="*/ 161680 w 607042"/>
                <a:gd name="connsiteY15" fmla="*/ 427782 h 606171"/>
                <a:gd name="connsiteX16" fmla="*/ 77391 w 607042"/>
                <a:gd name="connsiteY16" fmla="*/ 402378 h 606171"/>
                <a:gd name="connsiteX17" fmla="*/ 89285 w 607042"/>
                <a:gd name="connsiteY17" fmla="*/ 407278 h 606171"/>
                <a:gd name="connsiteX18" fmla="*/ 89374 w 607042"/>
                <a:gd name="connsiteY18" fmla="*/ 430996 h 606171"/>
                <a:gd name="connsiteX19" fmla="*/ 28805 w 607042"/>
                <a:gd name="connsiteY19" fmla="*/ 491411 h 606171"/>
                <a:gd name="connsiteX20" fmla="*/ 4972 w 607042"/>
                <a:gd name="connsiteY20" fmla="*/ 491411 h 606171"/>
                <a:gd name="connsiteX21" fmla="*/ 4972 w 607042"/>
                <a:gd name="connsiteY21" fmla="*/ 467693 h 606171"/>
                <a:gd name="connsiteX22" fmla="*/ 65362 w 607042"/>
                <a:gd name="connsiteY22" fmla="*/ 407278 h 606171"/>
                <a:gd name="connsiteX23" fmla="*/ 77391 w 607042"/>
                <a:gd name="connsiteY23" fmla="*/ 402378 h 606171"/>
                <a:gd name="connsiteX24" fmla="*/ 411864 w 607042"/>
                <a:gd name="connsiteY24" fmla="*/ 380685 h 606171"/>
                <a:gd name="connsiteX25" fmla="*/ 327796 w 607042"/>
                <a:gd name="connsiteY25" fmla="*/ 464541 h 606171"/>
                <a:gd name="connsiteX26" fmla="*/ 411864 w 607042"/>
                <a:gd name="connsiteY26" fmla="*/ 548397 h 606171"/>
                <a:gd name="connsiteX27" fmla="*/ 354669 w 607042"/>
                <a:gd name="connsiteY27" fmla="*/ 226499 h 606171"/>
                <a:gd name="connsiteX28" fmla="*/ 329390 w 607042"/>
                <a:gd name="connsiteY28" fmla="*/ 251832 h 606171"/>
                <a:gd name="connsiteX29" fmla="*/ 354669 w 607042"/>
                <a:gd name="connsiteY29" fmla="*/ 277076 h 606171"/>
                <a:gd name="connsiteX30" fmla="*/ 380037 w 607042"/>
                <a:gd name="connsiteY30" fmla="*/ 251832 h 606171"/>
                <a:gd name="connsiteX31" fmla="*/ 354669 w 607042"/>
                <a:gd name="connsiteY31" fmla="*/ 226499 h 606171"/>
                <a:gd name="connsiteX32" fmla="*/ 57668 w 607042"/>
                <a:gd name="connsiteY32" fmla="*/ 194895 h 606171"/>
                <a:gd name="connsiteX33" fmla="*/ 141646 w 607042"/>
                <a:gd name="connsiteY33" fmla="*/ 278751 h 606171"/>
                <a:gd name="connsiteX34" fmla="*/ 225803 w 607042"/>
                <a:gd name="connsiteY34" fmla="*/ 194895 h 606171"/>
                <a:gd name="connsiteX35" fmla="*/ 354848 w 607042"/>
                <a:gd name="connsiteY35" fmla="*/ 192929 h 606171"/>
                <a:gd name="connsiteX36" fmla="*/ 413831 w 607042"/>
                <a:gd name="connsiteY36" fmla="*/ 251922 h 606171"/>
                <a:gd name="connsiteX37" fmla="*/ 354848 w 607042"/>
                <a:gd name="connsiteY37" fmla="*/ 310914 h 606171"/>
                <a:gd name="connsiteX38" fmla="*/ 295775 w 607042"/>
                <a:gd name="connsiteY38" fmla="*/ 251922 h 606171"/>
                <a:gd name="connsiteX39" fmla="*/ 354848 w 607042"/>
                <a:gd name="connsiteY39" fmla="*/ 192929 h 606171"/>
                <a:gd name="connsiteX40" fmla="*/ 570410 w 607042"/>
                <a:gd name="connsiteY40" fmla="*/ 36668 h 606171"/>
                <a:gd name="connsiteX41" fmla="*/ 409176 w 607042"/>
                <a:gd name="connsiteY41" fmla="*/ 59310 h 606171"/>
                <a:gd name="connsiteX42" fmla="*/ 143169 w 607042"/>
                <a:gd name="connsiteY42" fmla="*/ 324840 h 606171"/>
                <a:gd name="connsiteX43" fmla="*/ 281550 w 607042"/>
                <a:gd name="connsiteY43" fmla="*/ 463020 h 606171"/>
                <a:gd name="connsiteX44" fmla="*/ 547735 w 607042"/>
                <a:gd name="connsiteY44" fmla="*/ 197490 h 606171"/>
                <a:gd name="connsiteX45" fmla="*/ 587887 w 607042"/>
                <a:gd name="connsiteY45" fmla="*/ 155 h 606171"/>
                <a:gd name="connsiteX46" fmla="*/ 602047 w 607042"/>
                <a:gd name="connsiteY46" fmla="*/ 4898 h 606171"/>
                <a:gd name="connsiteX47" fmla="*/ 606887 w 607042"/>
                <a:gd name="connsiteY47" fmla="*/ 19127 h 606171"/>
                <a:gd name="connsiteX48" fmla="*/ 580179 w 607042"/>
                <a:gd name="connsiteY48" fmla="*/ 207603 h 606171"/>
                <a:gd name="connsiteX49" fmla="*/ 575429 w 607042"/>
                <a:gd name="connsiteY49" fmla="*/ 217179 h 606171"/>
                <a:gd name="connsiteX50" fmla="*/ 445563 w 607042"/>
                <a:gd name="connsiteY50" fmla="*/ 346856 h 606171"/>
                <a:gd name="connsiteX51" fmla="*/ 445563 w 607042"/>
                <a:gd name="connsiteY51" fmla="*/ 589027 h 606171"/>
                <a:gd name="connsiteX52" fmla="*/ 435256 w 607042"/>
                <a:gd name="connsiteY52" fmla="*/ 604599 h 606171"/>
                <a:gd name="connsiteX53" fmla="*/ 416883 w 607042"/>
                <a:gd name="connsiteY53" fmla="*/ 600930 h 606171"/>
                <a:gd name="connsiteX54" fmla="*/ 304046 w 607042"/>
                <a:gd name="connsiteY54" fmla="*/ 488257 h 606171"/>
                <a:gd name="connsiteX55" fmla="*/ 293649 w 607042"/>
                <a:gd name="connsiteY55" fmla="*/ 498638 h 606171"/>
                <a:gd name="connsiteX56" fmla="*/ 269719 w 607042"/>
                <a:gd name="connsiteY56" fmla="*/ 498638 h 606171"/>
                <a:gd name="connsiteX57" fmla="*/ 107499 w 607042"/>
                <a:gd name="connsiteY57" fmla="*/ 336743 h 606171"/>
                <a:gd name="connsiteX58" fmla="*/ 107499 w 607042"/>
                <a:gd name="connsiteY58" fmla="*/ 313027 h 606171"/>
                <a:gd name="connsiteX59" fmla="*/ 117895 w 607042"/>
                <a:gd name="connsiteY59" fmla="*/ 302646 h 606171"/>
                <a:gd name="connsiteX60" fmla="*/ 5058 w 607042"/>
                <a:gd name="connsiteY60" fmla="*/ 189972 h 606171"/>
                <a:gd name="connsiteX61" fmla="*/ 1383 w 607042"/>
                <a:gd name="connsiteY61" fmla="*/ 171626 h 606171"/>
                <a:gd name="connsiteX62" fmla="*/ 16889 w 607042"/>
                <a:gd name="connsiteY62" fmla="*/ 161244 h 606171"/>
                <a:gd name="connsiteX63" fmla="*/ 259502 w 607042"/>
                <a:gd name="connsiteY63" fmla="*/ 161244 h 606171"/>
                <a:gd name="connsiteX64" fmla="*/ 389369 w 607042"/>
                <a:gd name="connsiteY64" fmla="*/ 31478 h 606171"/>
                <a:gd name="connsiteX65" fmla="*/ 398958 w 607042"/>
                <a:gd name="connsiteY65" fmla="*/ 26735 h 60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7042" h="606171">
                  <a:moveTo>
                    <a:pt x="187141" y="511776"/>
                  </a:moveTo>
                  <a:cubicBezTo>
                    <a:pt x="191468" y="511776"/>
                    <a:pt x="195773" y="513431"/>
                    <a:pt x="199046" y="516740"/>
                  </a:cubicBezTo>
                  <a:cubicBezTo>
                    <a:pt x="205593" y="523269"/>
                    <a:pt x="205593" y="534002"/>
                    <a:pt x="199046" y="540441"/>
                  </a:cubicBezTo>
                  <a:lnTo>
                    <a:pt x="138421" y="600813"/>
                  </a:lnTo>
                  <a:cubicBezTo>
                    <a:pt x="131695" y="607431"/>
                    <a:pt x="120216" y="606537"/>
                    <a:pt x="114476" y="600813"/>
                  </a:cubicBezTo>
                  <a:cubicBezTo>
                    <a:pt x="107930" y="594194"/>
                    <a:pt x="107930" y="583640"/>
                    <a:pt x="114476" y="577022"/>
                  </a:cubicBezTo>
                  <a:lnTo>
                    <a:pt x="175101" y="516740"/>
                  </a:lnTo>
                  <a:cubicBezTo>
                    <a:pt x="178464" y="513431"/>
                    <a:pt x="182814" y="511776"/>
                    <a:pt x="187141" y="511776"/>
                  </a:cubicBezTo>
                  <a:close/>
                  <a:moveTo>
                    <a:pt x="161680" y="427782"/>
                  </a:moveTo>
                  <a:cubicBezTo>
                    <a:pt x="166004" y="427782"/>
                    <a:pt x="170306" y="429415"/>
                    <a:pt x="173577" y="432682"/>
                  </a:cubicBezTo>
                  <a:cubicBezTo>
                    <a:pt x="180119" y="439216"/>
                    <a:pt x="180119" y="449867"/>
                    <a:pt x="173577" y="456400"/>
                  </a:cubicBezTo>
                  <a:lnTo>
                    <a:pt x="112996" y="516815"/>
                  </a:lnTo>
                  <a:cubicBezTo>
                    <a:pt x="106275" y="523528"/>
                    <a:pt x="94804" y="522544"/>
                    <a:pt x="89069" y="516815"/>
                  </a:cubicBezTo>
                  <a:cubicBezTo>
                    <a:pt x="82527" y="510282"/>
                    <a:pt x="82527" y="499631"/>
                    <a:pt x="89069" y="493097"/>
                  </a:cubicBezTo>
                  <a:lnTo>
                    <a:pt x="149649" y="432682"/>
                  </a:lnTo>
                  <a:cubicBezTo>
                    <a:pt x="153010" y="429415"/>
                    <a:pt x="157356" y="427782"/>
                    <a:pt x="161680" y="427782"/>
                  </a:cubicBezTo>
                  <a:close/>
                  <a:moveTo>
                    <a:pt x="77391" y="402378"/>
                  </a:moveTo>
                  <a:cubicBezTo>
                    <a:pt x="81714" y="402378"/>
                    <a:pt x="86015" y="404011"/>
                    <a:pt x="89285" y="407278"/>
                  </a:cubicBezTo>
                  <a:cubicBezTo>
                    <a:pt x="96005" y="413812"/>
                    <a:pt x="96005" y="424552"/>
                    <a:pt x="89374" y="430996"/>
                  </a:cubicBezTo>
                  <a:lnTo>
                    <a:pt x="28805" y="491411"/>
                  </a:lnTo>
                  <a:cubicBezTo>
                    <a:pt x="22175" y="498124"/>
                    <a:pt x="10706" y="497140"/>
                    <a:pt x="4972" y="491411"/>
                  </a:cubicBezTo>
                  <a:cubicBezTo>
                    <a:pt x="-1658" y="484878"/>
                    <a:pt x="-1658" y="474227"/>
                    <a:pt x="4972" y="467693"/>
                  </a:cubicBezTo>
                  <a:lnTo>
                    <a:pt x="65362" y="407278"/>
                  </a:lnTo>
                  <a:cubicBezTo>
                    <a:pt x="68722" y="404011"/>
                    <a:pt x="73067" y="402378"/>
                    <a:pt x="77391" y="402378"/>
                  </a:cubicBezTo>
                  <a:close/>
                  <a:moveTo>
                    <a:pt x="411864" y="380685"/>
                  </a:moveTo>
                  <a:lnTo>
                    <a:pt x="327796" y="464541"/>
                  </a:lnTo>
                  <a:lnTo>
                    <a:pt x="411864" y="548397"/>
                  </a:lnTo>
                  <a:close/>
                  <a:moveTo>
                    <a:pt x="354669" y="226499"/>
                  </a:moveTo>
                  <a:cubicBezTo>
                    <a:pt x="340685" y="226499"/>
                    <a:pt x="329390" y="237867"/>
                    <a:pt x="329390" y="251832"/>
                  </a:cubicBezTo>
                  <a:cubicBezTo>
                    <a:pt x="329390" y="265797"/>
                    <a:pt x="340685" y="277076"/>
                    <a:pt x="354669" y="277076"/>
                  </a:cubicBezTo>
                  <a:cubicBezTo>
                    <a:pt x="368653" y="277076"/>
                    <a:pt x="380037" y="265797"/>
                    <a:pt x="380037" y="251832"/>
                  </a:cubicBezTo>
                  <a:cubicBezTo>
                    <a:pt x="380037" y="237957"/>
                    <a:pt x="368653" y="226588"/>
                    <a:pt x="354669" y="226499"/>
                  </a:cubicBezTo>
                  <a:close/>
                  <a:moveTo>
                    <a:pt x="57668" y="194895"/>
                  </a:moveTo>
                  <a:lnTo>
                    <a:pt x="141646" y="278751"/>
                  </a:lnTo>
                  <a:lnTo>
                    <a:pt x="225803" y="194895"/>
                  </a:lnTo>
                  <a:close/>
                  <a:moveTo>
                    <a:pt x="354848" y="192929"/>
                  </a:moveTo>
                  <a:cubicBezTo>
                    <a:pt x="387298" y="192929"/>
                    <a:pt x="413831" y="219337"/>
                    <a:pt x="413831" y="251922"/>
                  </a:cubicBezTo>
                  <a:cubicBezTo>
                    <a:pt x="413831" y="284506"/>
                    <a:pt x="387298" y="310914"/>
                    <a:pt x="354848" y="310914"/>
                  </a:cubicBezTo>
                  <a:cubicBezTo>
                    <a:pt x="322309" y="310914"/>
                    <a:pt x="295775" y="284417"/>
                    <a:pt x="295775" y="251922"/>
                  </a:cubicBezTo>
                  <a:cubicBezTo>
                    <a:pt x="295775" y="219337"/>
                    <a:pt x="322309" y="192929"/>
                    <a:pt x="354848" y="192929"/>
                  </a:cubicBezTo>
                  <a:close/>
                  <a:moveTo>
                    <a:pt x="570410" y="36668"/>
                  </a:moveTo>
                  <a:lnTo>
                    <a:pt x="409176" y="59310"/>
                  </a:lnTo>
                  <a:lnTo>
                    <a:pt x="143169" y="324840"/>
                  </a:lnTo>
                  <a:lnTo>
                    <a:pt x="281550" y="463020"/>
                  </a:lnTo>
                  <a:lnTo>
                    <a:pt x="547735" y="197490"/>
                  </a:lnTo>
                  <a:close/>
                  <a:moveTo>
                    <a:pt x="587887" y="155"/>
                  </a:moveTo>
                  <a:cubicBezTo>
                    <a:pt x="592995" y="-561"/>
                    <a:pt x="598373" y="1229"/>
                    <a:pt x="602047" y="4898"/>
                  </a:cubicBezTo>
                  <a:cubicBezTo>
                    <a:pt x="605812" y="8567"/>
                    <a:pt x="607604" y="13847"/>
                    <a:pt x="606887" y="19127"/>
                  </a:cubicBezTo>
                  <a:lnTo>
                    <a:pt x="580179" y="207603"/>
                  </a:lnTo>
                  <a:cubicBezTo>
                    <a:pt x="579731" y="211183"/>
                    <a:pt x="578028" y="214583"/>
                    <a:pt x="575429" y="217179"/>
                  </a:cubicBezTo>
                  <a:lnTo>
                    <a:pt x="445563" y="346856"/>
                  </a:lnTo>
                  <a:lnTo>
                    <a:pt x="445563" y="589027"/>
                  </a:lnTo>
                  <a:cubicBezTo>
                    <a:pt x="445563" y="595829"/>
                    <a:pt x="441440" y="602004"/>
                    <a:pt x="435256" y="604599"/>
                  </a:cubicBezTo>
                  <a:cubicBezTo>
                    <a:pt x="429879" y="606747"/>
                    <a:pt x="423515" y="607642"/>
                    <a:pt x="416883" y="600930"/>
                  </a:cubicBezTo>
                  <a:lnTo>
                    <a:pt x="304046" y="488257"/>
                  </a:lnTo>
                  <a:lnTo>
                    <a:pt x="293649" y="498638"/>
                  </a:lnTo>
                  <a:cubicBezTo>
                    <a:pt x="290423" y="501771"/>
                    <a:pt x="280116" y="509020"/>
                    <a:pt x="269719" y="498638"/>
                  </a:cubicBezTo>
                  <a:lnTo>
                    <a:pt x="107499" y="336743"/>
                  </a:lnTo>
                  <a:cubicBezTo>
                    <a:pt x="96117" y="325377"/>
                    <a:pt x="104362" y="316070"/>
                    <a:pt x="107499" y="313027"/>
                  </a:cubicBezTo>
                  <a:lnTo>
                    <a:pt x="117895" y="302646"/>
                  </a:lnTo>
                  <a:lnTo>
                    <a:pt x="5058" y="189972"/>
                  </a:lnTo>
                  <a:cubicBezTo>
                    <a:pt x="129" y="185050"/>
                    <a:pt x="-1305" y="177890"/>
                    <a:pt x="1383" y="171626"/>
                  </a:cubicBezTo>
                  <a:cubicBezTo>
                    <a:pt x="3893" y="165272"/>
                    <a:pt x="10077" y="161244"/>
                    <a:pt x="16889" y="161244"/>
                  </a:cubicBezTo>
                  <a:lnTo>
                    <a:pt x="259502" y="161244"/>
                  </a:lnTo>
                  <a:lnTo>
                    <a:pt x="389369" y="31478"/>
                  </a:lnTo>
                  <a:cubicBezTo>
                    <a:pt x="391968" y="28882"/>
                    <a:pt x="395373" y="27182"/>
                    <a:pt x="398958" y="267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B26F9D-7C89-317B-EC29-09566980B8EF}"/>
              </a:ext>
            </a:extLst>
          </p:cNvPr>
          <p:cNvGrpSpPr/>
          <p:nvPr/>
        </p:nvGrpSpPr>
        <p:grpSpPr>
          <a:xfrm>
            <a:off x="244586" y="3588369"/>
            <a:ext cx="2590799" cy="1555506"/>
            <a:chOff x="243113" y="3619540"/>
            <a:chExt cx="2590799" cy="15555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181188B-B637-6C6E-38F9-04DE1EF504EF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24CBC5-F57B-A9B6-BA2A-F32C5849567E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D1D58C-CF57-5CB4-4E0F-A347E2D5633A}"/>
              </a:ext>
            </a:extLst>
          </p:cNvPr>
          <p:cNvGrpSpPr/>
          <p:nvPr/>
        </p:nvGrpSpPr>
        <p:grpSpPr>
          <a:xfrm>
            <a:off x="3616790" y="1601982"/>
            <a:ext cx="1877278" cy="1618343"/>
            <a:chOff x="3614057" y="1683656"/>
            <a:chExt cx="1877278" cy="161834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64E21781-B701-10CB-48A2-58D3294D71AD}"/>
                </a:ext>
              </a:extLst>
            </p:cNvPr>
            <p:cNvSpPr/>
            <p:nvPr/>
          </p:nvSpPr>
          <p:spPr>
            <a:xfrm>
              <a:off x="3614057" y="1683656"/>
              <a:ext cx="1877278" cy="1618343"/>
            </a:xfrm>
            <a:prstGeom prst="triangl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rocket_275321">
              <a:extLst>
                <a:ext uri="{FF2B5EF4-FFF2-40B4-BE49-F238E27FC236}">
                  <a16:creationId xmlns:a16="http://schemas.microsoft.com/office/drawing/2014/main" id="{344B530B-62C9-8586-E393-3019572D6869}"/>
                </a:ext>
              </a:extLst>
            </p:cNvPr>
            <p:cNvSpPr/>
            <p:nvPr/>
          </p:nvSpPr>
          <p:spPr>
            <a:xfrm>
              <a:off x="4358363" y="2289654"/>
              <a:ext cx="412758" cy="536880"/>
            </a:xfrm>
            <a:custGeom>
              <a:avLst/>
              <a:gdLst>
                <a:gd name="connsiteX0" fmla="*/ 212866 w 466508"/>
                <a:gd name="connsiteY0" fmla="*/ 429877 h 606793"/>
                <a:gd name="connsiteX1" fmla="*/ 195598 w 466508"/>
                <a:gd name="connsiteY1" fmla="*/ 432898 h 606793"/>
                <a:gd name="connsiteX2" fmla="*/ 175394 w 466508"/>
                <a:gd name="connsiteY2" fmla="*/ 455112 h 606793"/>
                <a:gd name="connsiteX3" fmla="*/ 107482 w 466508"/>
                <a:gd name="connsiteY3" fmla="*/ 538017 h 606793"/>
                <a:gd name="connsiteX4" fmla="*/ 106503 w 466508"/>
                <a:gd name="connsiteY4" fmla="*/ 542105 h 606793"/>
                <a:gd name="connsiteX5" fmla="*/ 109529 w 466508"/>
                <a:gd name="connsiteY5" fmla="*/ 549124 h 606793"/>
                <a:gd name="connsiteX6" fmla="*/ 212866 w 466508"/>
                <a:gd name="connsiteY6" fmla="*/ 586534 h 606793"/>
                <a:gd name="connsiteX7" fmla="*/ 221944 w 466508"/>
                <a:gd name="connsiteY7" fmla="*/ 580491 h 606793"/>
                <a:gd name="connsiteX8" fmla="*/ 222923 w 466508"/>
                <a:gd name="connsiteY8" fmla="*/ 484436 h 606793"/>
                <a:gd name="connsiteX9" fmla="*/ 222923 w 466508"/>
                <a:gd name="connsiteY9" fmla="*/ 441962 h 606793"/>
                <a:gd name="connsiteX10" fmla="*/ 212866 w 466508"/>
                <a:gd name="connsiteY10" fmla="*/ 429877 h 606793"/>
                <a:gd name="connsiteX11" fmla="*/ 197412 w 466508"/>
                <a:gd name="connsiteY11" fmla="*/ 408740 h 606793"/>
                <a:gd name="connsiteX12" fmla="*/ 219897 w 466508"/>
                <a:gd name="connsiteY12" fmla="*/ 410595 h 606793"/>
                <a:gd name="connsiteX13" fmla="*/ 243217 w 466508"/>
                <a:gd name="connsiteY13" fmla="*/ 444005 h 606793"/>
                <a:gd name="connsiteX14" fmla="*/ 243217 w 466508"/>
                <a:gd name="connsiteY14" fmla="*/ 484436 h 606793"/>
                <a:gd name="connsiteX15" fmla="*/ 241170 w 466508"/>
                <a:gd name="connsiteY15" fmla="*/ 587600 h 606793"/>
                <a:gd name="connsiteX16" fmla="*/ 216871 w 466508"/>
                <a:gd name="connsiteY16" fmla="*/ 606793 h 606793"/>
                <a:gd name="connsiteX17" fmla="*/ 209839 w 466508"/>
                <a:gd name="connsiteY17" fmla="*/ 606793 h 606793"/>
                <a:gd name="connsiteX18" fmla="*/ 94398 w 466508"/>
                <a:gd name="connsiteY18" fmla="*/ 561298 h 606793"/>
                <a:gd name="connsiteX19" fmla="*/ 86209 w 466508"/>
                <a:gd name="connsiteY19" fmla="*/ 544059 h 606793"/>
                <a:gd name="connsiteX20" fmla="*/ 88256 w 466508"/>
                <a:gd name="connsiteY20" fmla="*/ 530908 h 606793"/>
                <a:gd name="connsiteX21" fmla="*/ 160174 w 466508"/>
                <a:gd name="connsiteY21" fmla="*/ 441962 h 606793"/>
                <a:gd name="connsiteX22" fmla="*/ 179399 w 466508"/>
                <a:gd name="connsiteY22" fmla="*/ 419747 h 606793"/>
                <a:gd name="connsiteX23" fmla="*/ 197412 w 466508"/>
                <a:gd name="connsiteY23" fmla="*/ 408740 h 606793"/>
                <a:gd name="connsiteX24" fmla="*/ 308048 w 466508"/>
                <a:gd name="connsiteY24" fmla="*/ 397565 h 606793"/>
                <a:gd name="connsiteX25" fmla="*/ 296926 w 466508"/>
                <a:gd name="connsiteY25" fmla="*/ 403608 h 606793"/>
                <a:gd name="connsiteX26" fmla="*/ 294879 w 466508"/>
                <a:gd name="connsiteY26" fmla="*/ 421827 h 606793"/>
                <a:gd name="connsiteX27" fmla="*/ 310095 w 466508"/>
                <a:gd name="connsiteY27" fmla="*/ 447067 h 606793"/>
                <a:gd name="connsiteX28" fmla="*/ 367844 w 466508"/>
                <a:gd name="connsiteY28" fmla="*/ 538073 h 606793"/>
                <a:gd name="connsiteX29" fmla="*/ 378967 w 466508"/>
                <a:gd name="connsiteY29" fmla="*/ 539051 h 606793"/>
                <a:gd name="connsiteX30" fmla="*/ 446771 w 466508"/>
                <a:gd name="connsiteY30" fmla="*/ 453111 h 606793"/>
                <a:gd name="connsiteX31" fmla="*/ 443746 w 466508"/>
                <a:gd name="connsiteY31" fmla="*/ 443068 h 606793"/>
                <a:gd name="connsiteX32" fmla="*/ 352628 w 466508"/>
                <a:gd name="connsiteY32" fmla="*/ 411696 h 606793"/>
                <a:gd name="connsiteX33" fmla="*/ 313120 w 466508"/>
                <a:gd name="connsiteY33" fmla="*/ 398543 h 606793"/>
                <a:gd name="connsiteX34" fmla="*/ 308048 w 466508"/>
                <a:gd name="connsiteY34" fmla="*/ 397565 h 606793"/>
                <a:gd name="connsiteX35" fmla="*/ 298816 w 466508"/>
                <a:gd name="connsiteY35" fmla="*/ 379079 h 606793"/>
                <a:gd name="connsiteX36" fmla="*/ 319171 w 466508"/>
                <a:gd name="connsiteY36" fmla="*/ 380324 h 606793"/>
                <a:gd name="connsiteX37" fmla="*/ 357700 w 466508"/>
                <a:gd name="connsiteY37" fmla="*/ 393477 h 606793"/>
                <a:gd name="connsiteX38" fmla="*/ 454869 w 466508"/>
                <a:gd name="connsiteY38" fmla="*/ 427871 h 606793"/>
                <a:gd name="connsiteX39" fmla="*/ 465991 w 466508"/>
                <a:gd name="connsiteY39" fmla="*/ 457199 h 606793"/>
                <a:gd name="connsiteX40" fmla="*/ 385997 w 466508"/>
                <a:gd name="connsiteY40" fmla="*/ 559314 h 606793"/>
                <a:gd name="connsiteX41" fmla="*/ 372827 w 466508"/>
                <a:gd name="connsiteY41" fmla="*/ 560291 h 606793"/>
                <a:gd name="connsiteX42" fmla="*/ 354675 w 466508"/>
                <a:gd name="connsiteY42" fmla="*/ 554248 h 606793"/>
                <a:gd name="connsiteX43" fmla="*/ 292921 w 466508"/>
                <a:gd name="connsiteY43" fmla="*/ 458176 h 606793"/>
                <a:gd name="connsiteX44" fmla="*/ 277705 w 466508"/>
                <a:gd name="connsiteY44" fmla="*/ 432936 h 606793"/>
                <a:gd name="connsiteX45" fmla="*/ 280731 w 466508"/>
                <a:gd name="connsiteY45" fmla="*/ 391433 h 606793"/>
                <a:gd name="connsiteX46" fmla="*/ 298816 w 466508"/>
                <a:gd name="connsiteY46" fmla="*/ 379079 h 606793"/>
                <a:gd name="connsiteX47" fmla="*/ 41742 w 466508"/>
                <a:gd name="connsiteY47" fmla="*/ 290326 h 606793"/>
                <a:gd name="connsiteX48" fmla="*/ 30615 w 466508"/>
                <a:gd name="connsiteY48" fmla="*/ 296371 h 606793"/>
                <a:gd name="connsiteX49" fmla="*/ 21447 w 466508"/>
                <a:gd name="connsiteY49" fmla="*/ 384387 h 606793"/>
                <a:gd name="connsiteX50" fmla="*/ 26520 w 466508"/>
                <a:gd name="connsiteY50" fmla="*/ 405635 h 606793"/>
                <a:gd name="connsiteX51" fmla="*/ 35689 w 466508"/>
                <a:gd name="connsiteY51" fmla="*/ 411681 h 606793"/>
                <a:gd name="connsiteX52" fmla="*/ 127818 w 466508"/>
                <a:gd name="connsiteY52" fmla="*/ 383320 h 606793"/>
                <a:gd name="connsiteX53" fmla="*/ 167340 w 466508"/>
                <a:gd name="connsiteY53" fmla="*/ 371229 h 606793"/>
                <a:gd name="connsiteX54" fmla="*/ 177398 w 466508"/>
                <a:gd name="connsiteY54" fmla="*/ 357004 h 606793"/>
                <a:gd name="connsiteX55" fmla="*/ 168319 w 466508"/>
                <a:gd name="connsiteY55" fmla="*/ 340824 h 606793"/>
                <a:gd name="connsiteX56" fmla="*/ 140992 w 466508"/>
                <a:gd name="connsiteY56" fmla="*/ 329710 h 606793"/>
                <a:gd name="connsiteX57" fmla="*/ 41742 w 466508"/>
                <a:gd name="connsiteY57" fmla="*/ 290326 h 606793"/>
                <a:gd name="connsiteX58" fmla="*/ 40673 w 466508"/>
                <a:gd name="connsiteY58" fmla="*/ 270055 h 606793"/>
                <a:gd name="connsiteX59" fmla="*/ 147045 w 466508"/>
                <a:gd name="connsiteY59" fmla="*/ 311485 h 606793"/>
                <a:gd name="connsiteX60" fmla="*/ 174372 w 466508"/>
                <a:gd name="connsiteY60" fmla="*/ 322687 h 606793"/>
                <a:gd name="connsiteX61" fmla="*/ 195646 w 466508"/>
                <a:gd name="connsiteY61" fmla="*/ 358071 h 606793"/>
                <a:gd name="connsiteX62" fmla="*/ 171345 w 466508"/>
                <a:gd name="connsiteY62" fmla="*/ 390433 h 606793"/>
                <a:gd name="connsiteX63" fmla="*/ 132891 w 466508"/>
                <a:gd name="connsiteY63" fmla="*/ 402524 h 606793"/>
                <a:gd name="connsiteX64" fmla="*/ 36668 w 466508"/>
                <a:gd name="connsiteY64" fmla="*/ 431862 h 606793"/>
                <a:gd name="connsiteX65" fmla="*/ 34621 w 466508"/>
                <a:gd name="connsiteY65" fmla="*/ 431862 h 606793"/>
                <a:gd name="connsiteX66" fmla="*/ 8273 w 466508"/>
                <a:gd name="connsiteY66" fmla="*/ 414704 h 606793"/>
                <a:gd name="connsiteX67" fmla="*/ 1240 w 466508"/>
                <a:gd name="connsiteY67" fmla="*/ 386343 h 606793"/>
                <a:gd name="connsiteX68" fmla="*/ 13346 w 466508"/>
                <a:gd name="connsiteY68" fmla="*/ 285258 h 606793"/>
                <a:gd name="connsiteX69" fmla="*/ 40673 w 466508"/>
                <a:gd name="connsiteY69" fmla="*/ 270055 h 606793"/>
                <a:gd name="connsiteX70" fmla="*/ 375938 w 466508"/>
                <a:gd name="connsiteY70" fmla="*/ 192226 h 606793"/>
                <a:gd name="connsiteX71" fmla="*/ 370866 w 466508"/>
                <a:gd name="connsiteY71" fmla="*/ 194270 h 606793"/>
                <a:gd name="connsiteX72" fmla="*/ 313114 w 466508"/>
                <a:gd name="connsiteY72" fmla="*/ 271072 h 606793"/>
                <a:gd name="connsiteX73" fmla="*/ 287842 w 466508"/>
                <a:gd name="connsiteY73" fmla="*/ 304494 h 606793"/>
                <a:gd name="connsiteX74" fmla="*/ 288821 w 466508"/>
                <a:gd name="connsiteY74" fmla="*/ 320672 h 606793"/>
                <a:gd name="connsiteX75" fmla="*/ 305016 w 466508"/>
                <a:gd name="connsiteY75" fmla="*/ 328761 h 606793"/>
                <a:gd name="connsiteX76" fmla="*/ 308042 w 466508"/>
                <a:gd name="connsiteY76" fmla="*/ 328761 h 606793"/>
                <a:gd name="connsiteX77" fmla="*/ 334382 w 466508"/>
                <a:gd name="connsiteY77" fmla="*/ 321650 h 606793"/>
                <a:gd name="connsiteX78" fmla="*/ 438673 w 466508"/>
                <a:gd name="connsiteY78" fmla="*/ 295339 h 606793"/>
                <a:gd name="connsiteX79" fmla="*/ 442677 w 466508"/>
                <a:gd name="connsiteY79" fmla="*/ 285294 h 606793"/>
                <a:gd name="connsiteX80" fmla="*/ 442677 w 466508"/>
                <a:gd name="connsiteY80" fmla="*/ 284227 h 606793"/>
                <a:gd name="connsiteX81" fmla="*/ 381989 w 466508"/>
                <a:gd name="connsiteY81" fmla="*/ 194270 h 606793"/>
                <a:gd name="connsiteX82" fmla="*/ 375938 w 466508"/>
                <a:gd name="connsiteY82" fmla="*/ 192226 h 606793"/>
                <a:gd name="connsiteX83" fmla="*/ 374625 w 466508"/>
                <a:gd name="connsiteY83" fmla="*/ 172370 h 606793"/>
                <a:gd name="connsiteX84" fmla="*/ 391066 w 466508"/>
                <a:gd name="connsiteY84" fmla="*/ 176048 h 606793"/>
                <a:gd name="connsiteX85" fmla="*/ 462966 w 466508"/>
                <a:gd name="connsiteY85" fmla="*/ 282183 h 606793"/>
                <a:gd name="connsiteX86" fmla="*/ 462966 w 466508"/>
                <a:gd name="connsiteY86" fmla="*/ 284227 h 606793"/>
                <a:gd name="connsiteX87" fmla="*/ 449796 w 466508"/>
                <a:gd name="connsiteY87" fmla="*/ 311517 h 606793"/>
                <a:gd name="connsiteX88" fmla="*/ 339454 w 466508"/>
                <a:gd name="connsiteY88" fmla="*/ 340851 h 606793"/>
                <a:gd name="connsiteX89" fmla="*/ 311067 w 466508"/>
                <a:gd name="connsiteY89" fmla="*/ 347962 h 606793"/>
                <a:gd name="connsiteX90" fmla="*/ 307063 w 466508"/>
                <a:gd name="connsiteY90" fmla="*/ 348940 h 606793"/>
                <a:gd name="connsiteX91" fmla="*/ 305016 w 466508"/>
                <a:gd name="connsiteY91" fmla="*/ 348940 h 606793"/>
                <a:gd name="connsiteX92" fmla="*/ 271647 w 466508"/>
                <a:gd name="connsiteY92" fmla="*/ 331784 h 606793"/>
                <a:gd name="connsiteX93" fmla="*/ 272625 w 466508"/>
                <a:gd name="connsiteY93" fmla="*/ 291339 h 606793"/>
                <a:gd name="connsiteX94" fmla="*/ 296919 w 466508"/>
                <a:gd name="connsiteY94" fmla="*/ 258983 h 606793"/>
                <a:gd name="connsiteX95" fmla="*/ 359654 w 466508"/>
                <a:gd name="connsiteY95" fmla="*/ 177026 h 606793"/>
                <a:gd name="connsiteX96" fmla="*/ 374625 w 466508"/>
                <a:gd name="connsiteY96" fmla="*/ 172370 h 606793"/>
                <a:gd name="connsiteX97" fmla="*/ 202732 w 466508"/>
                <a:gd name="connsiteY97" fmla="*/ 21355 h 606793"/>
                <a:gd name="connsiteX98" fmla="*/ 72112 w 466508"/>
                <a:gd name="connsiteY98" fmla="*/ 57789 h 606793"/>
                <a:gd name="connsiteX99" fmla="*/ 68108 w 466508"/>
                <a:gd name="connsiteY99" fmla="*/ 66853 h 606793"/>
                <a:gd name="connsiteX100" fmla="*/ 190542 w 466508"/>
                <a:gd name="connsiteY100" fmla="*/ 259955 h 606793"/>
                <a:gd name="connsiteX101" fmla="*/ 215901 w 466508"/>
                <a:gd name="connsiteY101" fmla="*/ 278172 h 606793"/>
                <a:gd name="connsiteX102" fmla="*/ 226044 w 466508"/>
                <a:gd name="connsiteY102" fmla="*/ 248847 h 606793"/>
                <a:gd name="connsiteX103" fmla="*/ 211808 w 466508"/>
                <a:gd name="connsiteY103" fmla="*/ 28464 h 606793"/>
                <a:gd name="connsiteX104" fmla="*/ 202732 w 466508"/>
                <a:gd name="connsiteY104" fmla="*/ 21355 h 606793"/>
                <a:gd name="connsiteX105" fmla="*/ 207804 w 466508"/>
                <a:gd name="connsiteY105" fmla="*/ 1094 h 606793"/>
                <a:gd name="connsiteX106" fmla="*/ 231116 w 466508"/>
                <a:gd name="connsiteY106" fmla="*/ 23398 h 606793"/>
                <a:gd name="connsiteX107" fmla="*/ 246242 w 466508"/>
                <a:gd name="connsiteY107" fmla="*/ 248847 h 606793"/>
                <a:gd name="connsiteX108" fmla="*/ 221951 w 466508"/>
                <a:gd name="connsiteY108" fmla="*/ 298433 h 606793"/>
                <a:gd name="connsiteX109" fmla="*/ 211808 w 466508"/>
                <a:gd name="connsiteY109" fmla="*/ 299410 h 606793"/>
                <a:gd name="connsiteX110" fmla="*/ 173369 w 466508"/>
                <a:gd name="connsiteY110" fmla="*/ 270085 h 606793"/>
                <a:gd name="connsiteX111" fmla="*/ 49868 w 466508"/>
                <a:gd name="connsiteY111" fmla="*/ 74940 h 606793"/>
                <a:gd name="connsiteX112" fmla="*/ 48889 w 466508"/>
                <a:gd name="connsiteY112" fmla="*/ 72896 h 606793"/>
                <a:gd name="connsiteX113" fmla="*/ 57965 w 466508"/>
                <a:gd name="connsiteY113" fmla="*/ 43571 h 606793"/>
                <a:gd name="connsiteX114" fmla="*/ 207804 w 466508"/>
                <a:gd name="connsiteY114" fmla="*/ 1094 h 6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66508" h="606793">
                  <a:moveTo>
                    <a:pt x="212866" y="429877"/>
                  </a:moveTo>
                  <a:cubicBezTo>
                    <a:pt x="205745" y="426856"/>
                    <a:pt x="198625" y="428811"/>
                    <a:pt x="195598" y="432898"/>
                  </a:cubicBezTo>
                  <a:cubicBezTo>
                    <a:pt x="184473" y="444983"/>
                    <a:pt x="179399" y="452091"/>
                    <a:pt x="175394" y="455112"/>
                  </a:cubicBezTo>
                  <a:cubicBezTo>
                    <a:pt x="121723" y="518824"/>
                    <a:pt x="108550" y="534996"/>
                    <a:pt x="107482" y="538017"/>
                  </a:cubicBezTo>
                  <a:cubicBezTo>
                    <a:pt x="106503" y="538995"/>
                    <a:pt x="106503" y="541038"/>
                    <a:pt x="106503" y="542105"/>
                  </a:cubicBezTo>
                  <a:cubicBezTo>
                    <a:pt x="106503" y="544059"/>
                    <a:pt x="107482" y="546103"/>
                    <a:pt x="109529" y="549124"/>
                  </a:cubicBezTo>
                  <a:cubicBezTo>
                    <a:pt x="122702" y="564319"/>
                    <a:pt x="192572" y="589555"/>
                    <a:pt x="212866" y="586534"/>
                  </a:cubicBezTo>
                  <a:cubicBezTo>
                    <a:pt x="216871" y="585556"/>
                    <a:pt x="219897" y="583512"/>
                    <a:pt x="221944" y="580491"/>
                  </a:cubicBezTo>
                  <a:cubicBezTo>
                    <a:pt x="222923" y="577470"/>
                    <a:pt x="222923" y="564319"/>
                    <a:pt x="222923" y="484436"/>
                  </a:cubicBezTo>
                  <a:lnTo>
                    <a:pt x="222923" y="441962"/>
                  </a:lnTo>
                  <a:cubicBezTo>
                    <a:pt x="222923" y="436897"/>
                    <a:pt x="219897" y="431832"/>
                    <a:pt x="212866" y="429877"/>
                  </a:cubicBezTo>
                  <a:close/>
                  <a:moveTo>
                    <a:pt x="197412" y="408740"/>
                  </a:moveTo>
                  <a:cubicBezTo>
                    <a:pt x="204499" y="407085"/>
                    <a:pt x="212332" y="407574"/>
                    <a:pt x="219897" y="410595"/>
                  </a:cubicBezTo>
                  <a:cubicBezTo>
                    <a:pt x="235117" y="416726"/>
                    <a:pt x="243217" y="428811"/>
                    <a:pt x="243217" y="444005"/>
                  </a:cubicBezTo>
                  <a:lnTo>
                    <a:pt x="243217" y="484436"/>
                  </a:lnTo>
                  <a:cubicBezTo>
                    <a:pt x="243217" y="580491"/>
                    <a:pt x="243217" y="581469"/>
                    <a:pt x="241170" y="587600"/>
                  </a:cubicBezTo>
                  <a:cubicBezTo>
                    <a:pt x="237165" y="597641"/>
                    <a:pt x="229065" y="604750"/>
                    <a:pt x="216871" y="606793"/>
                  </a:cubicBezTo>
                  <a:lnTo>
                    <a:pt x="209839" y="606793"/>
                  </a:lnTo>
                  <a:cubicBezTo>
                    <a:pt x="178420" y="606793"/>
                    <a:pt x="110597" y="580491"/>
                    <a:pt x="94398" y="561298"/>
                  </a:cubicBezTo>
                  <a:cubicBezTo>
                    <a:pt x="90303" y="556233"/>
                    <a:pt x="87277" y="550191"/>
                    <a:pt x="86209" y="544059"/>
                  </a:cubicBezTo>
                  <a:cubicBezTo>
                    <a:pt x="86209" y="540061"/>
                    <a:pt x="86209" y="534996"/>
                    <a:pt x="88256" y="530908"/>
                  </a:cubicBezTo>
                  <a:cubicBezTo>
                    <a:pt x="90303" y="524866"/>
                    <a:pt x="90303" y="523889"/>
                    <a:pt x="160174" y="441962"/>
                  </a:cubicBezTo>
                  <a:cubicBezTo>
                    <a:pt x="162221" y="439918"/>
                    <a:pt x="179399" y="419747"/>
                    <a:pt x="179399" y="419747"/>
                  </a:cubicBezTo>
                  <a:cubicBezTo>
                    <a:pt x="183983" y="414193"/>
                    <a:pt x="190325" y="410395"/>
                    <a:pt x="197412" y="408740"/>
                  </a:cubicBezTo>
                  <a:close/>
                  <a:moveTo>
                    <a:pt x="308048" y="397565"/>
                  </a:moveTo>
                  <a:cubicBezTo>
                    <a:pt x="304044" y="397565"/>
                    <a:pt x="299951" y="399520"/>
                    <a:pt x="296926" y="403608"/>
                  </a:cubicBezTo>
                  <a:cubicBezTo>
                    <a:pt x="291854" y="409652"/>
                    <a:pt x="291854" y="416761"/>
                    <a:pt x="294879" y="421827"/>
                  </a:cubicBezTo>
                  <a:lnTo>
                    <a:pt x="310095" y="447067"/>
                  </a:lnTo>
                  <a:cubicBezTo>
                    <a:pt x="352628" y="516832"/>
                    <a:pt x="364730" y="536029"/>
                    <a:pt x="367844" y="538073"/>
                  </a:cubicBezTo>
                  <a:cubicBezTo>
                    <a:pt x="370870" y="540117"/>
                    <a:pt x="373895" y="540117"/>
                    <a:pt x="378967" y="539051"/>
                  </a:cubicBezTo>
                  <a:cubicBezTo>
                    <a:pt x="397119" y="532030"/>
                    <a:pt x="443746" y="473374"/>
                    <a:pt x="446771" y="453111"/>
                  </a:cubicBezTo>
                  <a:cubicBezTo>
                    <a:pt x="446771" y="450089"/>
                    <a:pt x="446771" y="445023"/>
                    <a:pt x="443746" y="443068"/>
                  </a:cubicBezTo>
                  <a:cubicBezTo>
                    <a:pt x="441699" y="441024"/>
                    <a:pt x="426483" y="435958"/>
                    <a:pt x="352628" y="411696"/>
                  </a:cubicBezTo>
                  <a:cubicBezTo>
                    <a:pt x="323264" y="402542"/>
                    <a:pt x="316146" y="399520"/>
                    <a:pt x="313120" y="398543"/>
                  </a:cubicBezTo>
                  <a:cubicBezTo>
                    <a:pt x="310095" y="397565"/>
                    <a:pt x="309116" y="397565"/>
                    <a:pt x="308048" y="397565"/>
                  </a:cubicBezTo>
                  <a:close/>
                  <a:moveTo>
                    <a:pt x="298816" y="379079"/>
                  </a:moveTo>
                  <a:cubicBezTo>
                    <a:pt x="305512" y="377058"/>
                    <a:pt x="312586" y="377302"/>
                    <a:pt x="319171" y="380324"/>
                  </a:cubicBezTo>
                  <a:cubicBezTo>
                    <a:pt x="321218" y="381390"/>
                    <a:pt x="343463" y="388411"/>
                    <a:pt x="357700" y="393477"/>
                  </a:cubicBezTo>
                  <a:cubicBezTo>
                    <a:pt x="449797" y="423782"/>
                    <a:pt x="449797" y="423782"/>
                    <a:pt x="454869" y="427871"/>
                  </a:cubicBezTo>
                  <a:cubicBezTo>
                    <a:pt x="463945" y="434980"/>
                    <a:pt x="468038" y="445023"/>
                    <a:pt x="465991" y="457199"/>
                  </a:cubicBezTo>
                  <a:cubicBezTo>
                    <a:pt x="461987" y="484483"/>
                    <a:pt x="411356" y="549182"/>
                    <a:pt x="385997" y="559314"/>
                  </a:cubicBezTo>
                  <a:cubicBezTo>
                    <a:pt x="380925" y="559314"/>
                    <a:pt x="376920" y="560291"/>
                    <a:pt x="372827" y="560291"/>
                  </a:cubicBezTo>
                  <a:cubicBezTo>
                    <a:pt x="366776" y="560291"/>
                    <a:pt x="359658" y="558336"/>
                    <a:pt x="354675" y="554248"/>
                  </a:cubicBezTo>
                  <a:cubicBezTo>
                    <a:pt x="349603" y="550249"/>
                    <a:pt x="348535" y="550249"/>
                    <a:pt x="292921" y="458176"/>
                  </a:cubicBezTo>
                  <a:lnTo>
                    <a:pt x="277705" y="432936"/>
                  </a:lnTo>
                  <a:cubicBezTo>
                    <a:pt x="269608" y="420761"/>
                    <a:pt x="270587" y="403608"/>
                    <a:pt x="280731" y="391433"/>
                  </a:cubicBezTo>
                  <a:cubicBezTo>
                    <a:pt x="285803" y="385389"/>
                    <a:pt x="292120" y="381101"/>
                    <a:pt x="298816" y="379079"/>
                  </a:cubicBezTo>
                  <a:close/>
                  <a:moveTo>
                    <a:pt x="41742" y="290326"/>
                  </a:moveTo>
                  <a:cubicBezTo>
                    <a:pt x="36668" y="290326"/>
                    <a:pt x="33641" y="292281"/>
                    <a:pt x="30615" y="296371"/>
                  </a:cubicBezTo>
                  <a:cubicBezTo>
                    <a:pt x="23494" y="308462"/>
                    <a:pt x="18420" y="353004"/>
                    <a:pt x="21447" y="384387"/>
                  </a:cubicBezTo>
                  <a:cubicBezTo>
                    <a:pt x="22515" y="397545"/>
                    <a:pt x="25541" y="402524"/>
                    <a:pt x="26520" y="405635"/>
                  </a:cubicBezTo>
                  <a:cubicBezTo>
                    <a:pt x="27588" y="407591"/>
                    <a:pt x="30615" y="411681"/>
                    <a:pt x="35689" y="411681"/>
                  </a:cubicBezTo>
                  <a:cubicBezTo>
                    <a:pt x="38715" y="411681"/>
                    <a:pt x="53847" y="407591"/>
                    <a:pt x="127818" y="383320"/>
                  </a:cubicBezTo>
                  <a:cubicBezTo>
                    <a:pt x="127818" y="383320"/>
                    <a:pt x="165292" y="371229"/>
                    <a:pt x="167340" y="371229"/>
                  </a:cubicBezTo>
                  <a:cubicBezTo>
                    <a:pt x="173392" y="369184"/>
                    <a:pt x="176419" y="364117"/>
                    <a:pt x="177398" y="357004"/>
                  </a:cubicBezTo>
                  <a:cubicBezTo>
                    <a:pt x="177398" y="349981"/>
                    <a:pt x="174372" y="343935"/>
                    <a:pt x="168319" y="340824"/>
                  </a:cubicBezTo>
                  <a:lnTo>
                    <a:pt x="140992" y="329710"/>
                  </a:lnTo>
                  <a:cubicBezTo>
                    <a:pt x="63016" y="297349"/>
                    <a:pt x="44768" y="290326"/>
                    <a:pt x="41742" y="290326"/>
                  </a:cubicBezTo>
                  <a:close/>
                  <a:moveTo>
                    <a:pt x="40673" y="270055"/>
                  </a:moveTo>
                  <a:cubicBezTo>
                    <a:pt x="47795" y="270055"/>
                    <a:pt x="47795" y="270055"/>
                    <a:pt x="147045" y="311485"/>
                  </a:cubicBezTo>
                  <a:lnTo>
                    <a:pt x="174372" y="322687"/>
                  </a:lnTo>
                  <a:cubicBezTo>
                    <a:pt x="188614" y="327666"/>
                    <a:pt x="196714" y="341890"/>
                    <a:pt x="195646" y="358071"/>
                  </a:cubicBezTo>
                  <a:cubicBezTo>
                    <a:pt x="194667" y="374252"/>
                    <a:pt x="185587" y="386343"/>
                    <a:pt x="171345" y="390433"/>
                  </a:cubicBezTo>
                  <a:cubicBezTo>
                    <a:pt x="169298" y="391410"/>
                    <a:pt x="161198" y="393455"/>
                    <a:pt x="132891" y="402524"/>
                  </a:cubicBezTo>
                  <a:cubicBezTo>
                    <a:pt x="50821" y="428839"/>
                    <a:pt x="42721" y="431862"/>
                    <a:pt x="36668" y="431862"/>
                  </a:cubicBezTo>
                  <a:lnTo>
                    <a:pt x="34621" y="431862"/>
                  </a:lnTo>
                  <a:cubicBezTo>
                    <a:pt x="23494" y="431862"/>
                    <a:pt x="14414" y="424839"/>
                    <a:pt x="8273" y="414704"/>
                  </a:cubicBezTo>
                  <a:cubicBezTo>
                    <a:pt x="5246" y="408658"/>
                    <a:pt x="3288" y="399501"/>
                    <a:pt x="1240" y="386343"/>
                  </a:cubicBezTo>
                  <a:cubicBezTo>
                    <a:pt x="-1786" y="357004"/>
                    <a:pt x="172" y="304461"/>
                    <a:pt x="13346" y="285258"/>
                  </a:cubicBezTo>
                  <a:cubicBezTo>
                    <a:pt x="19488" y="275123"/>
                    <a:pt x="29547" y="270055"/>
                    <a:pt x="40673" y="270055"/>
                  </a:cubicBezTo>
                  <a:close/>
                  <a:moveTo>
                    <a:pt x="375938" y="192226"/>
                  </a:moveTo>
                  <a:cubicBezTo>
                    <a:pt x="373891" y="192226"/>
                    <a:pt x="371845" y="193204"/>
                    <a:pt x="370866" y="194270"/>
                  </a:cubicBezTo>
                  <a:cubicBezTo>
                    <a:pt x="368819" y="196226"/>
                    <a:pt x="355649" y="213471"/>
                    <a:pt x="313114" y="271072"/>
                  </a:cubicBezTo>
                  <a:cubicBezTo>
                    <a:pt x="288821" y="304494"/>
                    <a:pt x="288821" y="304494"/>
                    <a:pt x="287842" y="304494"/>
                  </a:cubicBezTo>
                  <a:cubicBezTo>
                    <a:pt x="284816" y="308494"/>
                    <a:pt x="284816" y="314628"/>
                    <a:pt x="288821" y="320672"/>
                  </a:cubicBezTo>
                  <a:cubicBezTo>
                    <a:pt x="292914" y="326717"/>
                    <a:pt x="298965" y="329739"/>
                    <a:pt x="305016" y="328761"/>
                  </a:cubicBezTo>
                  <a:lnTo>
                    <a:pt x="308042" y="328761"/>
                  </a:lnTo>
                  <a:cubicBezTo>
                    <a:pt x="313114" y="326717"/>
                    <a:pt x="321212" y="324673"/>
                    <a:pt x="334382" y="321650"/>
                  </a:cubicBezTo>
                  <a:cubicBezTo>
                    <a:pt x="418384" y="301472"/>
                    <a:pt x="435648" y="297383"/>
                    <a:pt x="438673" y="295339"/>
                  </a:cubicBezTo>
                  <a:cubicBezTo>
                    <a:pt x="441699" y="293383"/>
                    <a:pt x="442677" y="290361"/>
                    <a:pt x="442677" y="285294"/>
                  </a:cubicBezTo>
                  <a:lnTo>
                    <a:pt x="442677" y="284227"/>
                  </a:lnTo>
                  <a:cubicBezTo>
                    <a:pt x="439652" y="262005"/>
                    <a:pt x="399163" y="203337"/>
                    <a:pt x="381989" y="194270"/>
                  </a:cubicBezTo>
                  <a:cubicBezTo>
                    <a:pt x="379942" y="193204"/>
                    <a:pt x="377896" y="192226"/>
                    <a:pt x="375938" y="192226"/>
                  </a:cubicBezTo>
                  <a:close/>
                  <a:moveTo>
                    <a:pt x="374625" y="172370"/>
                  </a:moveTo>
                  <a:cubicBezTo>
                    <a:pt x="379942" y="172248"/>
                    <a:pt x="385504" y="173515"/>
                    <a:pt x="391066" y="176048"/>
                  </a:cubicBezTo>
                  <a:cubicBezTo>
                    <a:pt x="415359" y="188137"/>
                    <a:pt x="459941" y="253916"/>
                    <a:pt x="462966" y="282183"/>
                  </a:cubicBezTo>
                  <a:lnTo>
                    <a:pt x="462966" y="284227"/>
                  </a:lnTo>
                  <a:cubicBezTo>
                    <a:pt x="463945" y="295339"/>
                    <a:pt x="458962" y="305472"/>
                    <a:pt x="449796" y="311517"/>
                  </a:cubicBezTo>
                  <a:cubicBezTo>
                    <a:pt x="443745" y="315606"/>
                    <a:pt x="443745" y="315606"/>
                    <a:pt x="339454" y="340851"/>
                  </a:cubicBezTo>
                  <a:cubicBezTo>
                    <a:pt x="325305" y="343962"/>
                    <a:pt x="315161" y="346984"/>
                    <a:pt x="311067" y="347962"/>
                  </a:cubicBezTo>
                  <a:cubicBezTo>
                    <a:pt x="309110" y="348940"/>
                    <a:pt x="308042" y="348940"/>
                    <a:pt x="307063" y="348940"/>
                  </a:cubicBezTo>
                  <a:lnTo>
                    <a:pt x="305016" y="348940"/>
                  </a:lnTo>
                  <a:cubicBezTo>
                    <a:pt x="292914" y="350006"/>
                    <a:pt x="279744" y="343962"/>
                    <a:pt x="271647" y="331784"/>
                  </a:cubicBezTo>
                  <a:cubicBezTo>
                    <a:pt x="262481" y="318628"/>
                    <a:pt x="263549" y="302450"/>
                    <a:pt x="272625" y="291339"/>
                  </a:cubicBezTo>
                  <a:cubicBezTo>
                    <a:pt x="273604" y="290361"/>
                    <a:pt x="296919" y="258983"/>
                    <a:pt x="296919" y="258983"/>
                  </a:cubicBezTo>
                  <a:cubicBezTo>
                    <a:pt x="353603" y="181115"/>
                    <a:pt x="353603" y="181115"/>
                    <a:pt x="359654" y="177026"/>
                  </a:cubicBezTo>
                  <a:cubicBezTo>
                    <a:pt x="364236" y="174004"/>
                    <a:pt x="369309" y="172492"/>
                    <a:pt x="374625" y="172370"/>
                  </a:cubicBezTo>
                  <a:close/>
                  <a:moveTo>
                    <a:pt x="202732" y="21355"/>
                  </a:moveTo>
                  <a:cubicBezTo>
                    <a:pt x="180488" y="16289"/>
                    <a:pt x="87328" y="41616"/>
                    <a:pt x="72112" y="57789"/>
                  </a:cubicBezTo>
                  <a:cubicBezTo>
                    <a:pt x="69087" y="60810"/>
                    <a:pt x="68108" y="63832"/>
                    <a:pt x="68108" y="66853"/>
                  </a:cubicBezTo>
                  <a:cubicBezTo>
                    <a:pt x="75138" y="79027"/>
                    <a:pt x="144007" y="187175"/>
                    <a:pt x="190542" y="259955"/>
                  </a:cubicBezTo>
                  <a:cubicBezTo>
                    <a:pt x="199707" y="275150"/>
                    <a:pt x="207804" y="281193"/>
                    <a:pt x="215901" y="278172"/>
                  </a:cubicBezTo>
                  <a:cubicBezTo>
                    <a:pt x="223998" y="276128"/>
                    <a:pt x="227023" y="265997"/>
                    <a:pt x="226044" y="248847"/>
                  </a:cubicBezTo>
                  <a:cubicBezTo>
                    <a:pt x="224977" y="208413"/>
                    <a:pt x="212876" y="41616"/>
                    <a:pt x="211808" y="28464"/>
                  </a:cubicBezTo>
                  <a:cubicBezTo>
                    <a:pt x="210829" y="24376"/>
                    <a:pt x="207804" y="22332"/>
                    <a:pt x="202732" y="21355"/>
                  </a:cubicBezTo>
                  <a:close/>
                  <a:moveTo>
                    <a:pt x="207804" y="1094"/>
                  </a:moveTo>
                  <a:cubicBezTo>
                    <a:pt x="219905" y="4204"/>
                    <a:pt x="228002" y="12290"/>
                    <a:pt x="231116" y="23398"/>
                  </a:cubicBezTo>
                  <a:cubicBezTo>
                    <a:pt x="233074" y="34506"/>
                    <a:pt x="245264" y="213479"/>
                    <a:pt x="246242" y="248847"/>
                  </a:cubicBezTo>
                  <a:cubicBezTo>
                    <a:pt x="247310" y="276128"/>
                    <a:pt x="239213" y="293367"/>
                    <a:pt x="221951" y="298433"/>
                  </a:cubicBezTo>
                  <a:cubicBezTo>
                    <a:pt x="218926" y="299410"/>
                    <a:pt x="214833" y="299410"/>
                    <a:pt x="211808" y="299410"/>
                  </a:cubicBezTo>
                  <a:cubicBezTo>
                    <a:pt x="197660" y="299410"/>
                    <a:pt x="185559" y="289280"/>
                    <a:pt x="173369" y="270085"/>
                  </a:cubicBezTo>
                  <a:cubicBezTo>
                    <a:pt x="144985" y="226631"/>
                    <a:pt x="52893" y="80982"/>
                    <a:pt x="49868" y="74940"/>
                  </a:cubicBezTo>
                  <a:cubicBezTo>
                    <a:pt x="49868" y="73962"/>
                    <a:pt x="49868" y="73962"/>
                    <a:pt x="48889" y="72896"/>
                  </a:cubicBezTo>
                  <a:cubicBezTo>
                    <a:pt x="45775" y="62854"/>
                    <a:pt x="49868" y="51657"/>
                    <a:pt x="57965" y="43571"/>
                  </a:cubicBezTo>
                  <a:cubicBezTo>
                    <a:pt x="78163" y="22332"/>
                    <a:pt x="179420" y="-5927"/>
                    <a:pt x="207804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719C6E-5541-D8B3-BA77-EEA3DEF7141C}"/>
              </a:ext>
            </a:extLst>
          </p:cNvPr>
          <p:cNvGrpSpPr/>
          <p:nvPr/>
        </p:nvGrpSpPr>
        <p:grpSpPr>
          <a:xfrm>
            <a:off x="3250303" y="3521957"/>
            <a:ext cx="2590799" cy="1555506"/>
            <a:chOff x="243113" y="3619540"/>
            <a:chExt cx="2590799" cy="155550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2703972-81B2-BA7E-DB16-853494A0AB8E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659DD66-6CFC-B21A-9D12-6F441DA319DB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rgbClr val="05073B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B06526-8FBF-01E8-98BD-90D8A8186C11}"/>
              </a:ext>
            </a:extLst>
          </p:cNvPr>
          <p:cNvGrpSpPr/>
          <p:nvPr/>
        </p:nvGrpSpPr>
        <p:grpSpPr>
          <a:xfrm>
            <a:off x="7101054" y="1714122"/>
            <a:ext cx="1309975" cy="1309975"/>
            <a:chOff x="10102774" y="1870025"/>
            <a:chExt cx="1376139" cy="1376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DA8D4AE-B5FC-1754-B28A-9F4F8CED4653}"/>
                </a:ext>
              </a:extLst>
            </p:cNvPr>
            <p:cNvSpPr/>
            <p:nvPr/>
          </p:nvSpPr>
          <p:spPr>
            <a:xfrm rot="2817782">
              <a:off x="10102774" y="1870025"/>
              <a:ext cx="1376139" cy="1376139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sailboat_162794">
              <a:extLst>
                <a:ext uri="{FF2B5EF4-FFF2-40B4-BE49-F238E27FC236}">
                  <a16:creationId xmlns:a16="http://schemas.microsoft.com/office/drawing/2014/main" id="{E4DA2FBE-05F0-FF70-CF07-654B214700AF}"/>
                </a:ext>
              </a:extLst>
            </p:cNvPr>
            <p:cNvSpPr/>
            <p:nvPr/>
          </p:nvSpPr>
          <p:spPr>
            <a:xfrm>
              <a:off x="10585138" y="2224001"/>
              <a:ext cx="443889" cy="536881"/>
            </a:xfrm>
            <a:custGeom>
              <a:avLst/>
              <a:gdLst>
                <a:gd name="connsiteX0" fmla="*/ 415061 w 502815"/>
                <a:gd name="connsiteY0" fmla="*/ 503359 h 608151"/>
                <a:gd name="connsiteX1" fmla="*/ 431011 w 502815"/>
                <a:gd name="connsiteY1" fmla="*/ 503359 h 608151"/>
                <a:gd name="connsiteX2" fmla="*/ 431011 w 502815"/>
                <a:gd name="connsiteY2" fmla="*/ 519170 h 608151"/>
                <a:gd name="connsiteX3" fmla="*/ 415061 w 502815"/>
                <a:gd name="connsiteY3" fmla="*/ 519170 h 608151"/>
                <a:gd name="connsiteX4" fmla="*/ 412702 w 502815"/>
                <a:gd name="connsiteY4" fmla="*/ 515582 h 608151"/>
                <a:gd name="connsiteX5" fmla="*/ 415061 w 502815"/>
                <a:gd name="connsiteY5" fmla="*/ 503359 h 608151"/>
                <a:gd name="connsiteX6" fmla="*/ 388443 w 502815"/>
                <a:gd name="connsiteY6" fmla="*/ 502569 h 608151"/>
                <a:gd name="connsiteX7" fmla="*/ 400224 w 502815"/>
                <a:gd name="connsiteY7" fmla="*/ 513106 h 608151"/>
                <a:gd name="connsiteX8" fmla="*/ 389789 w 502815"/>
                <a:gd name="connsiteY8" fmla="*/ 524989 h 608151"/>
                <a:gd name="connsiteX9" fmla="*/ 175592 w 502815"/>
                <a:gd name="connsiteY9" fmla="*/ 537656 h 608151"/>
                <a:gd name="connsiteX10" fmla="*/ 174919 w 502815"/>
                <a:gd name="connsiteY10" fmla="*/ 537656 h 608151"/>
                <a:gd name="connsiteX11" fmla="*/ 163698 w 502815"/>
                <a:gd name="connsiteY11" fmla="*/ 527119 h 608151"/>
                <a:gd name="connsiteX12" fmla="*/ 174246 w 502815"/>
                <a:gd name="connsiteY12" fmla="*/ 515236 h 608151"/>
                <a:gd name="connsiteX13" fmla="*/ 470197 w 502815"/>
                <a:gd name="connsiteY13" fmla="*/ 487353 h 608151"/>
                <a:gd name="connsiteX14" fmla="*/ 26444 w 502815"/>
                <a:gd name="connsiteY14" fmla="*/ 513575 h 608151"/>
                <a:gd name="connsiteX15" fmla="*/ 50236 w 502815"/>
                <a:gd name="connsiteY15" fmla="*/ 585740 h 608151"/>
                <a:gd name="connsiteX16" fmla="*/ 407124 w 502815"/>
                <a:gd name="connsiteY16" fmla="*/ 585740 h 608151"/>
                <a:gd name="connsiteX17" fmla="*/ 360100 w 502815"/>
                <a:gd name="connsiteY17" fmla="*/ 457434 h 608151"/>
                <a:gd name="connsiteX18" fmla="*/ 118022 w 502815"/>
                <a:gd name="connsiteY18" fmla="*/ 471777 h 608151"/>
                <a:gd name="connsiteX19" fmla="*/ 118022 w 502815"/>
                <a:gd name="connsiteY19" fmla="*/ 485785 h 608151"/>
                <a:gd name="connsiteX20" fmla="*/ 364364 w 502815"/>
                <a:gd name="connsiteY20" fmla="*/ 471217 h 608151"/>
                <a:gd name="connsiteX21" fmla="*/ 270878 w 502815"/>
                <a:gd name="connsiteY21" fmla="*/ 97619 h 608151"/>
                <a:gd name="connsiteX22" fmla="*/ 270878 w 502815"/>
                <a:gd name="connsiteY22" fmla="*/ 370590 h 608151"/>
                <a:gd name="connsiteX23" fmla="*/ 417449 w 502815"/>
                <a:gd name="connsiteY23" fmla="*/ 370590 h 608151"/>
                <a:gd name="connsiteX24" fmla="*/ 214865 w 502815"/>
                <a:gd name="connsiteY24" fmla="*/ 55810 h 608151"/>
                <a:gd name="connsiteX25" fmla="*/ 39425 w 502815"/>
                <a:gd name="connsiteY25" fmla="*/ 382508 h 608151"/>
                <a:gd name="connsiteX26" fmla="*/ 214865 w 502815"/>
                <a:gd name="connsiteY26" fmla="*/ 382508 h 608151"/>
                <a:gd name="connsiteX27" fmla="*/ 228895 w 502815"/>
                <a:gd name="connsiteY27" fmla="*/ 334 h 608151"/>
                <a:gd name="connsiteX28" fmla="*/ 237314 w 502815"/>
                <a:gd name="connsiteY28" fmla="*/ 11205 h 608151"/>
                <a:gd name="connsiteX29" fmla="*/ 237314 w 502815"/>
                <a:gd name="connsiteY29" fmla="*/ 393715 h 608151"/>
                <a:gd name="connsiteX30" fmla="*/ 226089 w 502815"/>
                <a:gd name="connsiteY30" fmla="*/ 404923 h 608151"/>
                <a:gd name="connsiteX31" fmla="*/ 20680 w 502815"/>
                <a:gd name="connsiteY31" fmla="*/ 404923 h 608151"/>
                <a:gd name="connsiteX32" fmla="*/ 11026 w 502815"/>
                <a:gd name="connsiteY32" fmla="*/ 399543 h 608151"/>
                <a:gd name="connsiteX33" fmla="*/ 10690 w 502815"/>
                <a:gd name="connsiteY33" fmla="*/ 388448 h 608151"/>
                <a:gd name="connsiteX34" fmla="*/ 216212 w 502815"/>
                <a:gd name="connsiteY34" fmla="*/ 5937 h 608151"/>
                <a:gd name="connsiteX35" fmla="*/ 228895 w 502815"/>
                <a:gd name="connsiteY35" fmla="*/ 334 h 608151"/>
                <a:gd name="connsiteX36" fmla="*/ 259655 w 502815"/>
                <a:gd name="connsiteY36" fmla="*/ 18 h 608151"/>
                <a:gd name="connsiteX37" fmla="*/ 270878 w 502815"/>
                <a:gd name="connsiteY37" fmla="*/ 11223 h 608151"/>
                <a:gd name="connsiteX38" fmla="*/ 270878 w 502815"/>
                <a:gd name="connsiteY38" fmla="*/ 50219 h 608151"/>
                <a:gd name="connsiteX39" fmla="*/ 446067 w 502815"/>
                <a:gd name="connsiteY39" fmla="*/ 376417 h 608151"/>
                <a:gd name="connsiteX40" fmla="*/ 445843 w 502815"/>
                <a:gd name="connsiteY40" fmla="*/ 387511 h 608151"/>
                <a:gd name="connsiteX41" fmla="*/ 436191 w 502815"/>
                <a:gd name="connsiteY41" fmla="*/ 393001 h 608151"/>
                <a:gd name="connsiteX42" fmla="*/ 270878 w 502815"/>
                <a:gd name="connsiteY42" fmla="*/ 393001 h 608151"/>
                <a:gd name="connsiteX43" fmla="*/ 270878 w 502815"/>
                <a:gd name="connsiteY43" fmla="*/ 440289 h 608151"/>
                <a:gd name="connsiteX44" fmla="*/ 367507 w 502815"/>
                <a:gd name="connsiteY44" fmla="*/ 434575 h 608151"/>
                <a:gd name="connsiteX45" fmla="*/ 378954 w 502815"/>
                <a:gd name="connsiteY45" fmla="*/ 442419 h 608151"/>
                <a:gd name="connsiteX46" fmla="*/ 387483 w 502815"/>
                <a:gd name="connsiteY46" fmla="*/ 469873 h 608151"/>
                <a:gd name="connsiteX47" fmla="*/ 490847 w 502815"/>
                <a:gd name="connsiteY47" fmla="*/ 463709 h 608151"/>
                <a:gd name="connsiteX48" fmla="*/ 501284 w 502815"/>
                <a:gd name="connsiteY48" fmla="*/ 469200 h 608151"/>
                <a:gd name="connsiteX49" fmla="*/ 501059 w 502815"/>
                <a:gd name="connsiteY49" fmla="*/ 480966 h 608151"/>
                <a:gd name="connsiteX50" fmla="*/ 422724 w 502815"/>
                <a:gd name="connsiteY50" fmla="*/ 602997 h 608151"/>
                <a:gd name="connsiteX51" fmla="*/ 413297 w 502815"/>
                <a:gd name="connsiteY51" fmla="*/ 608151 h 608151"/>
                <a:gd name="connsiteX52" fmla="*/ 42156 w 502815"/>
                <a:gd name="connsiteY52" fmla="*/ 608151 h 608151"/>
                <a:gd name="connsiteX53" fmla="*/ 31494 w 502815"/>
                <a:gd name="connsiteY53" fmla="*/ 600419 h 608151"/>
                <a:gd name="connsiteX54" fmla="*/ 519 w 502815"/>
                <a:gd name="connsiteY54" fmla="*/ 506740 h 608151"/>
                <a:gd name="connsiteX55" fmla="*/ 1978 w 502815"/>
                <a:gd name="connsiteY55" fmla="*/ 496990 h 608151"/>
                <a:gd name="connsiteX56" fmla="*/ 10507 w 502815"/>
                <a:gd name="connsiteY56" fmla="*/ 492060 h 608151"/>
                <a:gd name="connsiteX57" fmla="*/ 95577 w 502815"/>
                <a:gd name="connsiteY57" fmla="*/ 487017 h 608151"/>
                <a:gd name="connsiteX58" fmla="*/ 95577 w 502815"/>
                <a:gd name="connsiteY58" fmla="*/ 461132 h 608151"/>
                <a:gd name="connsiteX59" fmla="*/ 106238 w 502815"/>
                <a:gd name="connsiteY59" fmla="*/ 450038 h 608151"/>
                <a:gd name="connsiteX60" fmla="*/ 248432 w 502815"/>
                <a:gd name="connsiteY60" fmla="*/ 441634 h 608151"/>
                <a:gd name="connsiteX61" fmla="*/ 248432 w 502815"/>
                <a:gd name="connsiteY61" fmla="*/ 11223 h 608151"/>
                <a:gd name="connsiteX62" fmla="*/ 259655 w 502815"/>
                <a:gd name="connsiteY62" fmla="*/ 18 h 60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2815" h="608151">
                  <a:moveTo>
                    <a:pt x="415061" y="503359"/>
                  </a:moveTo>
                  <a:cubicBezTo>
                    <a:pt x="419329" y="498986"/>
                    <a:pt x="426630" y="499098"/>
                    <a:pt x="431011" y="503359"/>
                  </a:cubicBezTo>
                  <a:cubicBezTo>
                    <a:pt x="435279" y="507620"/>
                    <a:pt x="435391" y="515021"/>
                    <a:pt x="431011" y="519170"/>
                  </a:cubicBezTo>
                  <a:cubicBezTo>
                    <a:pt x="426743" y="523543"/>
                    <a:pt x="419329" y="523543"/>
                    <a:pt x="415061" y="519170"/>
                  </a:cubicBezTo>
                  <a:cubicBezTo>
                    <a:pt x="414050" y="518161"/>
                    <a:pt x="413152" y="516927"/>
                    <a:pt x="412702" y="515582"/>
                  </a:cubicBezTo>
                  <a:cubicBezTo>
                    <a:pt x="410905" y="511545"/>
                    <a:pt x="411916" y="506499"/>
                    <a:pt x="415061" y="503359"/>
                  </a:cubicBezTo>
                  <a:close/>
                  <a:moveTo>
                    <a:pt x="388443" y="502569"/>
                  </a:moveTo>
                  <a:cubicBezTo>
                    <a:pt x="394614" y="502232"/>
                    <a:pt x="399887" y="506941"/>
                    <a:pt x="400224" y="513106"/>
                  </a:cubicBezTo>
                  <a:cubicBezTo>
                    <a:pt x="400673" y="519272"/>
                    <a:pt x="395960" y="524653"/>
                    <a:pt x="389789" y="524989"/>
                  </a:cubicBezTo>
                  <a:lnTo>
                    <a:pt x="175592" y="537656"/>
                  </a:lnTo>
                  <a:cubicBezTo>
                    <a:pt x="175368" y="537656"/>
                    <a:pt x="175143" y="537656"/>
                    <a:pt x="174919" y="537656"/>
                  </a:cubicBezTo>
                  <a:cubicBezTo>
                    <a:pt x="168972" y="537656"/>
                    <a:pt x="164035" y="533060"/>
                    <a:pt x="163698" y="527119"/>
                  </a:cubicBezTo>
                  <a:cubicBezTo>
                    <a:pt x="163362" y="520953"/>
                    <a:pt x="168074" y="515684"/>
                    <a:pt x="174246" y="515236"/>
                  </a:cubicBezTo>
                  <a:close/>
                  <a:moveTo>
                    <a:pt x="470197" y="487353"/>
                  </a:moveTo>
                  <a:lnTo>
                    <a:pt x="26444" y="513575"/>
                  </a:lnTo>
                  <a:lnTo>
                    <a:pt x="50236" y="585740"/>
                  </a:lnTo>
                  <a:lnTo>
                    <a:pt x="407124" y="585740"/>
                  </a:lnTo>
                  <a:close/>
                  <a:moveTo>
                    <a:pt x="360100" y="457434"/>
                  </a:moveTo>
                  <a:lnTo>
                    <a:pt x="118022" y="471777"/>
                  </a:lnTo>
                  <a:lnTo>
                    <a:pt x="118022" y="485785"/>
                  </a:lnTo>
                  <a:lnTo>
                    <a:pt x="364364" y="471217"/>
                  </a:lnTo>
                  <a:close/>
                  <a:moveTo>
                    <a:pt x="270878" y="97619"/>
                  </a:moveTo>
                  <a:lnTo>
                    <a:pt x="270878" y="370590"/>
                  </a:lnTo>
                  <a:lnTo>
                    <a:pt x="417449" y="370590"/>
                  </a:lnTo>
                  <a:close/>
                  <a:moveTo>
                    <a:pt x="214865" y="55810"/>
                  </a:moveTo>
                  <a:lnTo>
                    <a:pt x="39425" y="382508"/>
                  </a:lnTo>
                  <a:lnTo>
                    <a:pt x="214865" y="382508"/>
                  </a:lnTo>
                  <a:close/>
                  <a:moveTo>
                    <a:pt x="228895" y="334"/>
                  </a:moveTo>
                  <a:cubicBezTo>
                    <a:pt x="233834" y="1566"/>
                    <a:pt x="237314" y="6049"/>
                    <a:pt x="237314" y="11205"/>
                  </a:cubicBezTo>
                  <a:lnTo>
                    <a:pt x="237314" y="393715"/>
                  </a:lnTo>
                  <a:cubicBezTo>
                    <a:pt x="237314" y="399991"/>
                    <a:pt x="232375" y="404923"/>
                    <a:pt x="226089" y="404923"/>
                  </a:cubicBezTo>
                  <a:lnTo>
                    <a:pt x="20680" y="404923"/>
                  </a:lnTo>
                  <a:cubicBezTo>
                    <a:pt x="16639" y="404923"/>
                    <a:pt x="13047" y="402905"/>
                    <a:pt x="11026" y="399543"/>
                  </a:cubicBezTo>
                  <a:cubicBezTo>
                    <a:pt x="9006" y="396181"/>
                    <a:pt x="8894" y="391922"/>
                    <a:pt x="10690" y="388448"/>
                  </a:cubicBezTo>
                  <a:lnTo>
                    <a:pt x="216212" y="5937"/>
                  </a:lnTo>
                  <a:cubicBezTo>
                    <a:pt x="218681" y="1342"/>
                    <a:pt x="223844" y="-899"/>
                    <a:pt x="228895" y="334"/>
                  </a:cubicBezTo>
                  <a:close/>
                  <a:moveTo>
                    <a:pt x="259655" y="18"/>
                  </a:moveTo>
                  <a:cubicBezTo>
                    <a:pt x="265828" y="18"/>
                    <a:pt x="270878" y="5060"/>
                    <a:pt x="270878" y="11223"/>
                  </a:cubicBezTo>
                  <a:lnTo>
                    <a:pt x="270878" y="50219"/>
                  </a:lnTo>
                  <a:lnTo>
                    <a:pt x="446067" y="376417"/>
                  </a:lnTo>
                  <a:cubicBezTo>
                    <a:pt x="447975" y="379891"/>
                    <a:pt x="447863" y="384149"/>
                    <a:pt x="445843" y="387511"/>
                  </a:cubicBezTo>
                  <a:cubicBezTo>
                    <a:pt x="443823" y="390872"/>
                    <a:pt x="440119" y="393001"/>
                    <a:pt x="436191" y="393001"/>
                  </a:cubicBezTo>
                  <a:lnTo>
                    <a:pt x="270878" y="393001"/>
                  </a:lnTo>
                  <a:lnTo>
                    <a:pt x="270878" y="440289"/>
                  </a:lnTo>
                  <a:lnTo>
                    <a:pt x="367507" y="434575"/>
                  </a:lnTo>
                  <a:cubicBezTo>
                    <a:pt x="372669" y="434238"/>
                    <a:pt x="377383" y="437488"/>
                    <a:pt x="378954" y="442419"/>
                  </a:cubicBezTo>
                  <a:lnTo>
                    <a:pt x="387483" y="469873"/>
                  </a:lnTo>
                  <a:lnTo>
                    <a:pt x="490847" y="463709"/>
                  </a:lnTo>
                  <a:cubicBezTo>
                    <a:pt x="495111" y="463485"/>
                    <a:pt x="499152" y="465614"/>
                    <a:pt x="501284" y="469200"/>
                  </a:cubicBezTo>
                  <a:cubicBezTo>
                    <a:pt x="503416" y="472898"/>
                    <a:pt x="503304" y="477380"/>
                    <a:pt x="501059" y="480966"/>
                  </a:cubicBezTo>
                  <a:lnTo>
                    <a:pt x="422724" y="602997"/>
                  </a:lnTo>
                  <a:cubicBezTo>
                    <a:pt x="420591" y="606134"/>
                    <a:pt x="417112" y="608151"/>
                    <a:pt x="413297" y="608151"/>
                  </a:cubicBezTo>
                  <a:lnTo>
                    <a:pt x="42156" y="608151"/>
                  </a:lnTo>
                  <a:cubicBezTo>
                    <a:pt x="37330" y="608151"/>
                    <a:pt x="32953" y="605014"/>
                    <a:pt x="31494" y="600419"/>
                  </a:cubicBezTo>
                  <a:lnTo>
                    <a:pt x="519" y="506740"/>
                  </a:lnTo>
                  <a:cubicBezTo>
                    <a:pt x="-491" y="503490"/>
                    <a:pt x="-42" y="499904"/>
                    <a:pt x="1978" y="496990"/>
                  </a:cubicBezTo>
                  <a:cubicBezTo>
                    <a:pt x="3886" y="494077"/>
                    <a:pt x="7028" y="492284"/>
                    <a:pt x="10507" y="492060"/>
                  </a:cubicBezTo>
                  <a:lnTo>
                    <a:pt x="95577" y="487017"/>
                  </a:lnTo>
                  <a:lnTo>
                    <a:pt x="95577" y="461132"/>
                  </a:lnTo>
                  <a:cubicBezTo>
                    <a:pt x="95577" y="455193"/>
                    <a:pt x="100290" y="450375"/>
                    <a:pt x="106238" y="450038"/>
                  </a:cubicBezTo>
                  <a:lnTo>
                    <a:pt x="248432" y="441634"/>
                  </a:lnTo>
                  <a:lnTo>
                    <a:pt x="248432" y="11223"/>
                  </a:lnTo>
                  <a:cubicBezTo>
                    <a:pt x="248432" y="5060"/>
                    <a:pt x="253370" y="18"/>
                    <a:pt x="259655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478DD2A-DDC3-6E80-9AB6-1D6D50A44DDD}"/>
              </a:ext>
            </a:extLst>
          </p:cNvPr>
          <p:cNvGrpSpPr/>
          <p:nvPr/>
        </p:nvGrpSpPr>
        <p:grpSpPr>
          <a:xfrm>
            <a:off x="6370875" y="3521957"/>
            <a:ext cx="2590799" cy="1555506"/>
            <a:chOff x="243113" y="3619540"/>
            <a:chExt cx="2590799" cy="1555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86E0C3-2AA9-2B26-02ED-0C85442C43DD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2AE4D53-C4AA-DE78-D7B1-47008D6954CA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87A8CF-5A14-B6B0-4F99-1B5421BF1ECE}"/>
              </a:ext>
            </a:extLst>
          </p:cNvPr>
          <p:cNvGrpSpPr/>
          <p:nvPr/>
        </p:nvGrpSpPr>
        <p:grpSpPr>
          <a:xfrm>
            <a:off x="9855199" y="1634728"/>
            <a:ext cx="1669143" cy="1669143"/>
            <a:chOff x="6821714" y="1683656"/>
            <a:chExt cx="1669143" cy="166914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6F0D2D-EB17-C4B5-A3D4-5C37A3362C37}"/>
                </a:ext>
              </a:extLst>
            </p:cNvPr>
            <p:cNvSpPr/>
            <p:nvPr/>
          </p:nvSpPr>
          <p:spPr>
            <a:xfrm>
              <a:off x="6821714" y="1683656"/>
              <a:ext cx="1669143" cy="166914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paper-aeroplane-shape_18344">
              <a:extLst>
                <a:ext uri="{FF2B5EF4-FFF2-40B4-BE49-F238E27FC236}">
                  <a16:creationId xmlns:a16="http://schemas.microsoft.com/office/drawing/2014/main" id="{61E780D8-A66F-3EFF-3554-6ABBA0A7C296}"/>
                </a:ext>
              </a:extLst>
            </p:cNvPr>
            <p:cNvSpPr/>
            <p:nvPr/>
          </p:nvSpPr>
          <p:spPr>
            <a:xfrm>
              <a:off x="7368872" y="2249786"/>
              <a:ext cx="516769" cy="536881"/>
            </a:xfrm>
            <a:custGeom>
              <a:avLst/>
              <a:gdLst>
                <a:gd name="connsiteX0" fmla="*/ 252617 w 585586"/>
                <a:gd name="connsiteY0" fmla="*/ 479831 h 608375"/>
                <a:gd name="connsiteX1" fmla="*/ 261886 w 585586"/>
                <a:gd name="connsiteY1" fmla="*/ 483766 h 608375"/>
                <a:gd name="connsiteX2" fmla="*/ 265725 w 585586"/>
                <a:gd name="connsiteY2" fmla="*/ 493071 h 608375"/>
                <a:gd name="connsiteX3" fmla="*/ 261888 w 585586"/>
                <a:gd name="connsiteY3" fmla="*/ 502371 h 608375"/>
                <a:gd name="connsiteX4" fmla="*/ 250824 w 585586"/>
                <a:gd name="connsiteY4" fmla="*/ 513294 h 608375"/>
                <a:gd name="connsiteX5" fmla="*/ 250825 w 585586"/>
                <a:gd name="connsiteY5" fmla="*/ 513295 h 608375"/>
                <a:gd name="connsiteX6" fmla="*/ 250796 w 585586"/>
                <a:gd name="connsiteY6" fmla="*/ 513324 h 608375"/>
                <a:gd name="connsiteX7" fmla="*/ 235320 w 585586"/>
                <a:gd name="connsiteY7" fmla="*/ 491550 h 608375"/>
                <a:gd name="connsiteX8" fmla="*/ 235350 w 585586"/>
                <a:gd name="connsiteY8" fmla="*/ 491520 h 608375"/>
                <a:gd name="connsiteX9" fmla="*/ 235362 w 585586"/>
                <a:gd name="connsiteY9" fmla="*/ 491537 h 608375"/>
                <a:gd name="connsiteX10" fmla="*/ 243276 w 585586"/>
                <a:gd name="connsiteY10" fmla="*/ 483637 h 608375"/>
                <a:gd name="connsiteX11" fmla="*/ 134866 w 585586"/>
                <a:gd name="connsiteY11" fmla="*/ 417276 h 608375"/>
                <a:gd name="connsiteX12" fmla="*/ 149111 w 585586"/>
                <a:gd name="connsiteY12" fmla="*/ 429433 h 608375"/>
                <a:gd name="connsiteX13" fmla="*/ 160069 w 585586"/>
                <a:gd name="connsiteY13" fmla="*/ 565949 h 608375"/>
                <a:gd name="connsiteX14" fmla="*/ 235312 w 585586"/>
                <a:gd name="connsiteY14" fmla="*/ 491552 h 608375"/>
                <a:gd name="connsiteX15" fmla="*/ 250774 w 585586"/>
                <a:gd name="connsiteY15" fmla="*/ 513312 h 608375"/>
                <a:gd name="connsiteX16" fmla="*/ 158486 w 585586"/>
                <a:gd name="connsiteY16" fmla="*/ 604607 h 608375"/>
                <a:gd name="connsiteX17" fmla="*/ 149233 w 585586"/>
                <a:gd name="connsiteY17" fmla="*/ 608375 h 608375"/>
                <a:gd name="connsiteX18" fmla="*/ 144606 w 585586"/>
                <a:gd name="connsiteY18" fmla="*/ 607524 h 608375"/>
                <a:gd name="connsiteX19" fmla="*/ 136084 w 585586"/>
                <a:gd name="connsiteY19" fmla="*/ 596219 h 608375"/>
                <a:gd name="connsiteX20" fmla="*/ 122813 w 585586"/>
                <a:gd name="connsiteY20" fmla="*/ 431499 h 608375"/>
                <a:gd name="connsiteX21" fmla="*/ 134866 w 585586"/>
                <a:gd name="connsiteY21" fmla="*/ 417276 h 608375"/>
                <a:gd name="connsiteX22" fmla="*/ 352706 w 585586"/>
                <a:gd name="connsiteY22" fmla="*/ 225563 h 608375"/>
                <a:gd name="connsiteX23" fmla="*/ 368535 w 585586"/>
                <a:gd name="connsiteY23" fmla="*/ 227387 h 608375"/>
                <a:gd name="connsiteX24" fmla="*/ 371091 w 585586"/>
                <a:gd name="connsiteY24" fmla="*/ 243069 h 608375"/>
                <a:gd name="connsiteX25" fmla="*/ 272226 w 585586"/>
                <a:gd name="connsiteY25" fmla="*/ 430890 h 608375"/>
                <a:gd name="connsiteX26" fmla="*/ 260538 w 585586"/>
                <a:gd name="connsiteY26" fmla="*/ 437819 h 608375"/>
                <a:gd name="connsiteX27" fmla="*/ 254328 w 585586"/>
                <a:gd name="connsiteY27" fmla="*/ 436360 h 608375"/>
                <a:gd name="connsiteX28" fmla="*/ 248849 w 585586"/>
                <a:gd name="connsiteY28" fmla="*/ 418490 h 608375"/>
                <a:gd name="connsiteX29" fmla="*/ 326286 w 585586"/>
                <a:gd name="connsiteY29" fmla="*/ 271515 h 608375"/>
                <a:gd name="connsiteX30" fmla="*/ 168856 w 585586"/>
                <a:gd name="connsiteY30" fmla="*/ 363420 h 608375"/>
                <a:gd name="connsiteX31" fmla="*/ 150837 w 585586"/>
                <a:gd name="connsiteY31" fmla="*/ 358679 h 608375"/>
                <a:gd name="connsiteX32" fmla="*/ 155585 w 585586"/>
                <a:gd name="connsiteY32" fmla="*/ 340687 h 608375"/>
                <a:gd name="connsiteX33" fmla="*/ 566404 w 585586"/>
                <a:gd name="connsiteY33" fmla="*/ 1455 h 608375"/>
                <a:gd name="connsiteX34" fmla="*/ 581501 w 585586"/>
                <a:gd name="connsiteY34" fmla="*/ 3642 h 608375"/>
                <a:gd name="connsiteX35" fmla="*/ 584423 w 585586"/>
                <a:gd name="connsiteY35" fmla="*/ 18593 h 608375"/>
                <a:gd name="connsiteX36" fmla="*/ 329475 w 585586"/>
                <a:gd name="connsiteY36" fmla="*/ 589748 h 608375"/>
                <a:gd name="connsiteX37" fmla="*/ 318761 w 585586"/>
                <a:gd name="connsiteY37" fmla="*/ 597527 h 608375"/>
                <a:gd name="connsiteX38" fmla="*/ 317422 w 585586"/>
                <a:gd name="connsiteY38" fmla="*/ 597649 h 608375"/>
                <a:gd name="connsiteX39" fmla="*/ 306708 w 585586"/>
                <a:gd name="connsiteY39" fmla="*/ 592058 h 608375"/>
                <a:gd name="connsiteX40" fmla="*/ 250825 w 585586"/>
                <a:gd name="connsiteY40" fmla="*/ 513295 h 608375"/>
                <a:gd name="connsiteX41" fmla="*/ 261886 w 585586"/>
                <a:gd name="connsiteY41" fmla="*/ 502376 h 608375"/>
                <a:gd name="connsiteX42" fmla="*/ 261888 w 585586"/>
                <a:gd name="connsiteY42" fmla="*/ 502371 h 608375"/>
                <a:gd name="connsiteX43" fmla="*/ 261904 w 585586"/>
                <a:gd name="connsiteY43" fmla="*/ 502355 h 608375"/>
                <a:gd name="connsiteX44" fmla="*/ 261904 w 585586"/>
                <a:gd name="connsiteY44" fmla="*/ 483758 h 608375"/>
                <a:gd name="connsiteX45" fmla="*/ 252635 w 585586"/>
                <a:gd name="connsiteY45" fmla="*/ 479823 h 608375"/>
                <a:gd name="connsiteX46" fmla="*/ 252617 w 585586"/>
                <a:gd name="connsiteY46" fmla="*/ 479831 h 608375"/>
                <a:gd name="connsiteX47" fmla="*/ 252609 w 585586"/>
                <a:gd name="connsiteY47" fmla="*/ 479827 h 608375"/>
                <a:gd name="connsiteX48" fmla="*/ 243241 w 585586"/>
                <a:gd name="connsiteY48" fmla="*/ 483644 h 608375"/>
                <a:gd name="connsiteX49" fmla="*/ 235350 w 585586"/>
                <a:gd name="connsiteY49" fmla="*/ 491520 h 608375"/>
                <a:gd name="connsiteX50" fmla="*/ 205898 w 585586"/>
                <a:gd name="connsiteY50" fmla="*/ 449968 h 608375"/>
                <a:gd name="connsiteX51" fmla="*/ 208942 w 585586"/>
                <a:gd name="connsiteY51" fmla="*/ 431614 h 608375"/>
                <a:gd name="connsiteX52" fmla="*/ 227326 w 585586"/>
                <a:gd name="connsiteY52" fmla="*/ 434774 h 608375"/>
                <a:gd name="connsiteX53" fmla="*/ 314865 w 585586"/>
                <a:gd name="connsiteY53" fmla="*/ 557903 h 608375"/>
                <a:gd name="connsiteX54" fmla="*/ 545341 w 585586"/>
                <a:gd name="connsiteY54" fmla="*/ 41565 h 608375"/>
                <a:gd name="connsiteX55" fmla="*/ 39707 w 585586"/>
                <a:gd name="connsiteY55" fmla="*/ 296209 h 608375"/>
                <a:gd name="connsiteX56" fmla="*/ 175947 w 585586"/>
                <a:gd name="connsiteY56" fmla="*/ 383116 h 608375"/>
                <a:gd name="connsiteX57" fmla="*/ 179965 w 585586"/>
                <a:gd name="connsiteY57" fmla="*/ 401348 h 608375"/>
                <a:gd name="connsiteX58" fmla="*/ 161824 w 585586"/>
                <a:gd name="connsiteY58" fmla="*/ 405360 h 608375"/>
                <a:gd name="connsiteX59" fmla="*/ 6104 w 585586"/>
                <a:gd name="connsiteY59" fmla="*/ 305933 h 608375"/>
                <a:gd name="connsiteX60" fmla="*/ 17 w 585586"/>
                <a:gd name="connsiteY60" fmla="*/ 294143 h 608375"/>
                <a:gd name="connsiteX61" fmla="*/ 7200 w 585586"/>
                <a:gd name="connsiteY61" fmla="*/ 283082 h 6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5586" h="608375">
                  <a:moveTo>
                    <a:pt x="252617" y="479831"/>
                  </a:moveTo>
                  <a:lnTo>
                    <a:pt x="261886" y="483766"/>
                  </a:lnTo>
                  <a:cubicBezTo>
                    <a:pt x="264445" y="486320"/>
                    <a:pt x="265725" y="489696"/>
                    <a:pt x="265725" y="493071"/>
                  </a:cubicBezTo>
                  <a:lnTo>
                    <a:pt x="261888" y="502371"/>
                  </a:lnTo>
                  <a:lnTo>
                    <a:pt x="250824" y="513294"/>
                  </a:lnTo>
                  <a:lnTo>
                    <a:pt x="250825" y="513295"/>
                  </a:lnTo>
                  <a:lnTo>
                    <a:pt x="250796" y="513324"/>
                  </a:lnTo>
                  <a:lnTo>
                    <a:pt x="235320" y="491550"/>
                  </a:lnTo>
                  <a:lnTo>
                    <a:pt x="235350" y="491520"/>
                  </a:lnTo>
                  <a:lnTo>
                    <a:pt x="235362" y="491537"/>
                  </a:lnTo>
                  <a:lnTo>
                    <a:pt x="243276" y="483637"/>
                  </a:lnTo>
                  <a:close/>
                  <a:moveTo>
                    <a:pt x="134866" y="417276"/>
                  </a:moveTo>
                  <a:cubicBezTo>
                    <a:pt x="142293" y="416790"/>
                    <a:pt x="148502" y="422139"/>
                    <a:pt x="149111" y="429433"/>
                  </a:cubicBezTo>
                  <a:lnTo>
                    <a:pt x="160069" y="565949"/>
                  </a:lnTo>
                  <a:lnTo>
                    <a:pt x="235312" y="491552"/>
                  </a:lnTo>
                  <a:lnTo>
                    <a:pt x="250774" y="513312"/>
                  </a:lnTo>
                  <a:lnTo>
                    <a:pt x="158486" y="604607"/>
                  </a:lnTo>
                  <a:cubicBezTo>
                    <a:pt x="156051" y="607038"/>
                    <a:pt x="152642" y="608375"/>
                    <a:pt x="149233" y="608375"/>
                  </a:cubicBezTo>
                  <a:cubicBezTo>
                    <a:pt x="147650" y="608375"/>
                    <a:pt x="146189" y="608132"/>
                    <a:pt x="144606" y="607524"/>
                  </a:cubicBezTo>
                  <a:cubicBezTo>
                    <a:pt x="139858" y="605822"/>
                    <a:pt x="136449" y="601324"/>
                    <a:pt x="136084" y="596219"/>
                  </a:cubicBezTo>
                  <a:lnTo>
                    <a:pt x="122813" y="431499"/>
                  </a:lnTo>
                  <a:cubicBezTo>
                    <a:pt x="122204" y="424205"/>
                    <a:pt x="127683" y="417884"/>
                    <a:pt x="134866" y="417276"/>
                  </a:cubicBezTo>
                  <a:close/>
                  <a:moveTo>
                    <a:pt x="352706" y="225563"/>
                  </a:moveTo>
                  <a:cubicBezTo>
                    <a:pt x="357820" y="222524"/>
                    <a:pt x="364273" y="223253"/>
                    <a:pt x="368535" y="227387"/>
                  </a:cubicBezTo>
                  <a:cubicBezTo>
                    <a:pt x="372796" y="231398"/>
                    <a:pt x="373770" y="237841"/>
                    <a:pt x="371091" y="243069"/>
                  </a:cubicBezTo>
                  <a:lnTo>
                    <a:pt x="272226" y="430890"/>
                  </a:lnTo>
                  <a:cubicBezTo>
                    <a:pt x="269791" y="435266"/>
                    <a:pt x="265165" y="437819"/>
                    <a:pt x="260538" y="437819"/>
                  </a:cubicBezTo>
                  <a:cubicBezTo>
                    <a:pt x="258468" y="437819"/>
                    <a:pt x="256276" y="437333"/>
                    <a:pt x="254328" y="436360"/>
                  </a:cubicBezTo>
                  <a:cubicBezTo>
                    <a:pt x="247875" y="432956"/>
                    <a:pt x="245440" y="425054"/>
                    <a:pt x="248849" y="418490"/>
                  </a:cubicBezTo>
                  <a:lnTo>
                    <a:pt x="326286" y="271515"/>
                  </a:lnTo>
                  <a:lnTo>
                    <a:pt x="168856" y="363420"/>
                  </a:lnTo>
                  <a:cubicBezTo>
                    <a:pt x="162647" y="367067"/>
                    <a:pt x="154489" y="365000"/>
                    <a:pt x="150837" y="358679"/>
                  </a:cubicBezTo>
                  <a:cubicBezTo>
                    <a:pt x="147184" y="352357"/>
                    <a:pt x="149254" y="344334"/>
                    <a:pt x="155585" y="340687"/>
                  </a:cubicBezTo>
                  <a:close/>
                  <a:moveTo>
                    <a:pt x="566404" y="1455"/>
                  </a:moveTo>
                  <a:cubicBezTo>
                    <a:pt x="571395" y="-1098"/>
                    <a:pt x="577483" y="-247"/>
                    <a:pt x="581501" y="3642"/>
                  </a:cubicBezTo>
                  <a:cubicBezTo>
                    <a:pt x="585519" y="7532"/>
                    <a:pt x="586736" y="13488"/>
                    <a:pt x="584423" y="18593"/>
                  </a:cubicBezTo>
                  <a:lnTo>
                    <a:pt x="329475" y="589748"/>
                  </a:lnTo>
                  <a:cubicBezTo>
                    <a:pt x="327649" y="594124"/>
                    <a:pt x="323510" y="597041"/>
                    <a:pt x="318761" y="597527"/>
                  </a:cubicBezTo>
                  <a:cubicBezTo>
                    <a:pt x="318274" y="597527"/>
                    <a:pt x="317909" y="597649"/>
                    <a:pt x="317422" y="597649"/>
                  </a:cubicBezTo>
                  <a:cubicBezTo>
                    <a:pt x="313161" y="597649"/>
                    <a:pt x="309143" y="595583"/>
                    <a:pt x="306708" y="592058"/>
                  </a:cubicBezTo>
                  <a:lnTo>
                    <a:pt x="250825" y="513295"/>
                  </a:lnTo>
                  <a:lnTo>
                    <a:pt x="261886" y="502376"/>
                  </a:lnTo>
                  <a:lnTo>
                    <a:pt x="261888" y="502371"/>
                  </a:lnTo>
                  <a:lnTo>
                    <a:pt x="261904" y="502355"/>
                  </a:lnTo>
                  <a:cubicBezTo>
                    <a:pt x="267017" y="497250"/>
                    <a:pt x="267017" y="488985"/>
                    <a:pt x="261904" y="483758"/>
                  </a:cubicBezTo>
                  <a:cubicBezTo>
                    <a:pt x="259347" y="481145"/>
                    <a:pt x="255999" y="479838"/>
                    <a:pt x="252635" y="479823"/>
                  </a:cubicBezTo>
                  <a:lnTo>
                    <a:pt x="252617" y="479831"/>
                  </a:lnTo>
                  <a:lnTo>
                    <a:pt x="252609" y="479827"/>
                  </a:lnTo>
                  <a:cubicBezTo>
                    <a:pt x="249243" y="479812"/>
                    <a:pt x="245861" y="481090"/>
                    <a:pt x="243241" y="483644"/>
                  </a:cubicBezTo>
                  <a:lnTo>
                    <a:pt x="235350" y="491520"/>
                  </a:lnTo>
                  <a:lnTo>
                    <a:pt x="205898" y="449968"/>
                  </a:lnTo>
                  <a:cubicBezTo>
                    <a:pt x="201637" y="444012"/>
                    <a:pt x="202976" y="435868"/>
                    <a:pt x="208942" y="431614"/>
                  </a:cubicBezTo>
                  <a:cubicBezTo>
                    <a:pt x="214908" y="427360"/>
                    <a:pt x="223187" y="428818"/>
                    <a:pt x="227326" y="434774"/>
                  </a:cubicBezTo>
                  <a:lnTo>
                    <a:pt x="314865" y="557903"/>
                  </a:lnTo>
                  <a:lnTo>
                    <a:pt x="545341" y="41565"/>
                  </a:lnTo>
                  <a:lnTo>
                    <a:pt x="39707" y="296209"/>
                  </a:lnTo>
                  <a:lnTo>
                    <a:pt x="175947" y="383116"/>
                  </a:lnTo>
                  <a:cubicBezTo>
                    <a:pt x="182156" y="387006"/>
                    <a:pt x="183983" y="395149"/>
                    <a:pt x="179965" y="401348"/>
                  </a:cubicBezTo>
                  <a:cubicBezTo>
                    <a:pt x="176069" y="407426"/>
                    <a:pt x="167912" y="409249"/>
                    <a:pt x="161824" y="405360"/>
                  </a:cubicBezTo>
                  <a:lnTo>
                    <a:pt x="6104" y="305933"/>
                  </a:lnTo>
                  <a:cubicBezTo>
                    <a:pt x="2086" y="303381"/>
                    <a:pt x="-227" y="298883"/>
                    <a:pt x="17" y="294143"/>
                  </a:cubicBezTo>
                  <a:cubicBezTo>
                    <a:pt x="260" y="289524"/>
                    <a:pt x="2939" y="285270"/>
                    <a:pt x="7200" y="283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799E232-51F9-1E49-9F64-035AF87E4A21}"/>
              </a:ext>
            </a:extLst>
          </p:cNvPr>
          <p:cNvGrpSpPr/>
          <p:nvPr/>
        </p:nvGrpSpPr>
        <p:grpSpPr>
          <a:xfrm>
            <a:off x="9461048" y="3506048"/>
            <a:ext cx="2590799" cy="1555506"/>
            <a:chOff x="243113" y="3619540"/>
            <a:chExt cx="2590799" cy="155550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D5DBA6-907A-C043-EABB-D0394E8A8527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CC0187B-7B0A-E615-BCB5-B1A183487519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680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加号 72">
            <a:extLst>
              <a:ext uri="{FF2B5EF4-FFF2-40B4-BE49-F238E27FC236}">
                <a16:creationId xmlns:a16="http://schemas.microsoft.com/office/drawing/2014/main" id="{12EBE846-1FDF-D04C-7AB0-1345711CDB7D}"/>
              </a:ext>
            </a:extLst>
          </p:cNvPr>
          <p:cNvSpPr/>
          <p:nvPr/>
        </p:nvSpPr>
        <p:spPr>
          <a:xfrm>
            <a:off x="3378965" y="1322512"/>
            <a:ext cx="429853" cy="429853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4" name="加号 73">
            <a:extLst>
              <a:ext uri="{FF2B5EF4-FFF2-40B4-BE49-F238E27FC236}">
                <a16:creationId xmlns:a16="http://schemas.microsoft.com/office/drawing/2014/main" id="{E650642C-75B2-D2A8-10A1-F55E2304BAFF}"/>
              </a:ext>
            </a:extLst>
          </p:cNvPr>
          <p:cNvSpPr/>
          <p:nvPr/>
        </p:nvSpPr>
        <p:spPr>
          <a:xfrm>
            <a:off x="8357233" y="2883038"/>
            <a:ext cx="279218" cy="279218"/>
          </a:xfrm>
          <a:prstGeom prst="mathPlus">
            <a:avLst>
              <a:gd name="adj1" fmla="val 12696"/>
            </a:avLst>
          </a:prstGeom>
          <a:gradFill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加号 74">
            <a:extLst>
              <a:ext uri="{FF2B5EF4-FFF2-40B4-BE49-F238E27FC236}">
                <a16:creationId xmlns:a16="http://schemas.microsoft.com/office/drawing/2014/main" id="{9424F499-DCC7-D523-84E4-19F8D112A0A3}"/>
              </a:ext>
            </a:extLst>
          </p:cNvPr>
          <p:cNvSpPr/>
          <p:nvPr/>
        </p:nvSpPr>
        <p:spPr>
          <a:xfrm>
            <a:off x="3642355" y="2539973"/>
            <a:ext cx="343065" cy="343065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加号 75">
            <a:extLst>
              <a:ext uri="{FF2B5EF4-FFF2-40B4-BE49-F238E27FC236}">
                <a16:creationId xmlns:a16="http://schemas.microsoft.com/office/drawing/2014/main" id="{CA88B3E1-B04A-2934-A445-5AA5F75267A2}"/>
              </a:ext>
            </a:extLst>
          </p:cNvPr>
          <p:cNvSpPr/>
          <p:nvPr/>
        </p:nvSpPr>
        <p:spPr>
          <a:xfrm>
            <a:off x="8038800" y="903791"/>
            <a:ext cx="318433" cy="31843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加号 76">
            <a:extLst>
              <a:ext uri="{FF2B5EF4-FFF2-40B4-BE49-F238E27FC236}">
                <a16:creationId xmlns:a16="http://schemas.microsoft.com/office/drawing/2014/main" id="{54BEC118-1585-9F91-246E-4864F58E91C6}"/>
              </a:ext>
            </a:extLst>
          </p:cNvPr>
          <p:cNvSpPr/>
          <p:nvPr/>
        </p:nvSpPr>
        <p:spPr>
          <a:xfrm>
            <a:off x="3923273" y="473456"/>
            <a:ext cx="314077" cy="314077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8" name="加号 77">
            <a:extLst>
              <a:ext uri="{FF2B5EF4-FFF2-40B4-BE49-F238E27FC236}">
                <a16:creationId xmlns:a16="http://schemas.microsoft.com/office/drawing/2014/main" id="{548380D3-25C7-A3A1-5632-A34AEAE85464}"/>
              </a:ext>
            </a:extLst>
          </p:cNvPr>
          <p:cNvSpPr/>
          <p:nvPr/>
        </p:nvSpPr>
        <p:spPr>
          <a:xfrm>
            <a:off x="8787105" y="1752365"/>
            <a:ext cx="387753" cy="38775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B2FDE12-5236-E5A0-6AF9-1ED1CB708B33}"/>
              </a:ext>
            </a:extLst>
          </p:cNvPr>
          <p:cNvSpPr/>
          <p:nvPr/>
        </p:nvSpPr>
        <p:spPr>
          <a:xfrm>
            <a:off x="3951012" y="1012852"/>
            <a:ext cx="100310" cy="100310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FDA1AC5-C38D-4724-0AF9-828D423E6B20}"/>
              </a:ext>
            </a:extLst>
          </p:cNvPr>
          <p:cNvSpPr/>
          <p:nvPr/>
        </p:nvSpPr>
        <p:spPr>
          <a:xfrm>
            <a:off x="8686796" y="2539973"/>
            <a:ext cx="100309" cy="100309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EF27DFDB-93C0-1DA7-ABFD-6B5DB15DEC14}"/>
              </a:ext>
            </a:extLst>
          </p:cNvPr>
          <p:cNvSpPr/>
          <p:nvPr/>
        </p:nvSpPr>
        <p:spPr>
          <a:xfrm>
            <a:off x="9174858" y="1027396"/>
            <a:ext cx="107562" cy="107562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84C23828-41CD-5182-81B9-50FFC3949A8D}"/>
              </a:ext>
            </a:extLst>
          </p:cNvPr>
          <p:cNvSpPr/>
          <p:nvPr/>
        </p:nvSpPr>
        <p:spPr>
          <a:xfrm>
            <a:off x="8432981" y="3873262"/>
            <a:ext cx="151148" cy="151148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8030C65-2D02-A8F6-E53A-B65F8C20A38D}"/>
              </a:ext>
            </a:extLst>
          </p:cNvPr>
          <p:cNvGrpSpPr/>
          <p:nvPr/>
        </p:nvGrpSpPr>
        <p:grpSpPr>
          <a:xfrm>
            <a:off x="4319798" y="282809"/>
            <a:ext cx="3766487" cy="5550092"/>
            <a:chOff x="4319798" y="282809"/>
            <a:chExt cx="3766487" cy="555009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9B84573-8428-9BDC-73C1-C823E8503554}"/>
                </a:ext>
              </a:extLst>
            </p:cNvPr>
            <p:cNvGrpSpPr/>
            <p:nvPr/>
          </p:nvGrpSpPr>
          <p:grpSpPr>
            <a:xfrm>
              <a:off x="4319798" y="282809"/>
              <a:ext cx="3766487" cy="5550092"/>
              <a:chOff x="4319798" y="282809"/>
              <a:chExt cx="3766487" cy="5550092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4F3D35A-F710-7A6D-A053-C68B3C4C0118}"/>
                  </a:ext>
                </a:extLst>
              </p:cNvPr>
              <p:cNvSpPr/>
              <p:nvPr/>
            </p:nvSpPr>
            <p:spPr>
              <a:xfrm>
                <a:off x="4319798" y="1579403"/>
                <a:ext cx="3766487" cy="4253498"/>
              </a:xfrm>
              <a:custGeom>
                <a:avLst/>
                <a:gdLst>
                  <a:gd name="connsiteX0" fmla="*/ 2449288 w 3766487"/>
                  <a:gd name="connsiteY0" fmla="*/ 0 h 4253498"/>
                  <a:gd name="connsiteX1" fmla="*/ 2721431 w 3766487"/>
                  <a:gd name="connsiteY1" fmla="*/ 272143 h 4253498"/>
                  <a:gd name="connsiteX2" fmla="*/ 2721431 w 3766487"/>
                  <a:gd name="connsiteY2" fmla="*/ 1374254 h 4253498"/>
                  <a:gd name="connsiteX3" fmla="*/ 3222201 w 3766487"/>
                  <a:gd name="connsiteY3" fmla="*/ 1374254 h 4253498"/>
                  <a:gd name="connsiteX4" fmla="*/ 3222201 w 3766487"/>
                  <a:gd name="connsiteY4" fmla="*/ 695474 h 4253498"/>
                  <a:gd name="connsiteX5" fmla="*/ 3494344 w 3766487"/>
                  <a:gd name="connsiteY5" fmla="*/ 423331 h 4253498"/>
                  <a:gd name="connsiteX6" fmla="*/ 3766487 w 3766487"/>
                  <a:gd name="connsiteY6" fmla="*/ 695474 h 4253498"/>
                  <a:gd name="connsiteX7" fmla="*/ 3766487 w 3766487"/>
                  <a:gd name="connsiteY7" fmla="*/ 1374254 h 4253498"/>
                  <a:gd name="connsiteX8" fmla="*/ 3766487 w 3766487"/>
                  <a:gd name="connsiteY8" fmla="*/ 1850696 h 4253498"/>
                  <a:gd name="connsiteX9" fmla="*/ 3766487 w 3766487"/>
                  <a:gd name="connsiteY9" fmla="*/ 2125911 h 4253498"/>
                  <a:gd name="connsiteX10" fmla="*/ 1883244 w 3766487"/>
                  <a:gd name="connsiteY10" fmla="*/ 4253498 h 4253498"/>
                  <a:gd name="connsiteX11" fmla="*/ 0 w 3766487"/>
                  <a:gd name="connsiteY11" fmla="*/ 2125911 h 4253498"/>
                  <a:gd name="connsiteX12" fmla="*/ 0 w 3766487"/>
                  <a:gd name="connsiteY12" fmla="*/ 1374254 h 4253498"/>
                  <a:gd name="connsiteX13" fmla="*/ 1 w 3766487"/>
                  <a:gd name="connsiteY13" fmla="*/ 1374254 h 4253498"/>
                  <a:gd name="connsiteX14" fmla="*/ 1 w 3766487"/>
                  <a:gd name="connsiteY14" fmla="*/ 911953 h 4253498"/>
                  <a:gd name="connsiteX15" fmla="*/ 272144 w 3766487"/>
                  <a:gd name="connsiteY15" fmla="*/ 639810 h 4253498"/>
                  <a:gd name="connsiteX16" fmla="*/ 544287 w 3766487"/>
                  <a:gd name="connsiteY16" fmla="*/ 911953 h 4253498"/>
                  <a:gd name="connsiteX17" fmla="*/ 544287 w 3766487"/>
                  <a:gd name="connsiteY17" fmla="*/ 1374254 h 4253498"/>
                  <a:gd name="connsiteX18" fmla="*/ 1092129 w 3766487"/>
                  <a:gd name="connsiteY18" fmla="*/ 1374254 h 4253498"/>
                  <a:gd name="connsiteX19" fmla="*/ 1088573 w 3766487"/>
                  <a:gd name="connsiteY19" fmla="*/ 1338987 h 4253498"/>
                  <a:gd name="connsiteX20" fmla="*/ 1088573 w 3766487"/>
                  <a:gd name="connsiteY20" fmla="*/ 529216 h 4253498"/>
                  <a:gd name="connsiteX21" fmla="*/ 1360716 w 3766487"/>
                  <a:gd name="connsiteY21" fmla="*/ 257073 h 4253498"/>
                  <a:gd name="connsiteX22" fmla="*/ 1632859 w 3766487"/>
                  <a:gd name="connsiteY22" fmla="*/ 529216 h 4253498"/>
                  <a:gd name="connsiteX23" fmla="*/ 1632859 w 3766487"/>
                  <a:gd name="connsiteY23" fmla="*/ 1338987 h 4253498"/>
                  <a:gd name="connsiteX24" fmla="*/ 1629304 w 3766487"/>
                  <a:gd name="connsiteY24" fmla="*/ 1374254 h 4253498"/>
                  <a:gd name="connsiteX25" fmla="*/ 2177145 w 3766487"/>
                  <a:gd name="connsiteY25" fmla="*/ 1374254 h 4253498"/>
                  <a:gd name="connsiteX26" fmla="*/ 2177145 w 3766487"/>
                  <a:gd name="connsiteY26" fmla="*/ 272143 h 4253498"/>
                  <a:gd name="connsiteX27" fmla="*/ 2449288 w 3766487"/>
                  <a:gd name="connsiteY27" fmla="*/ 0 h 425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66487" h="4253498">
                    <a:moveTo>
                      <a:pt x="2449288" y="0"/>
                    </a:moveTo>
                    <a:cubicBezTo>
                      <a:pt x="2599588" y="0"/>
                      <a:pt x="2721431" y="121843"/>
                      <a:pt x="2721431" y="272143"/>
                    </a:cubicBezTo>
                    <a:lnTo>
                      <a:pt x="2721431" y="1374254"/>
                    </a:lnTo>
                    <a:lnTo>
                      <a:pt x="3222201" y="1374254"/>
                    </a:lnTo>
                    <a:lnTo>
                      <a:pt x="3222201" y="695474"/>
                    </a:lnTo>
                    <a:cubicBezTo>
                      <a:pt x="3222201" y="545174"/>
                      <a:pt x="3344044" y="423331"/>
                      <a:pt x="3494344" y="423331"/>
                    </a:cubicBezTo>
                    <a:cubicBezTo>
                      <a:pt x="3644644" y="423331"/>
                      <a:pt x="3766487" y="545174"/>
                      <a:pt x="3766487" y="695474"/>
                    </a:cubicBezTo>
                    <a:lnTo>
                      <a:pt x="3766487" y="1374254"/>
                    </a:lnTo>
                    <a:lnTo>
                      <a:pt x="3766487" y="1850696"/>
                    </a:lnTo>
                    <a:lnTo>
                      <a:pt x="3766487" y="2125911"/>
                    </a:lnTo>
                    <a:cubicBezTo>
                      <a:pt x="3766487" y="3300945"/>
                      <a:pt x="2923330" y="4253498"/>
                      <a:pt x="1883244" y="4253498"/>
                    </a:cubicBezTo>
                    <a:cubicBezTo>
                      <a:pt x="843157" y="4253498"/>
                      <a:pt x="0" y="3300945"/>
                      <a:pt x="0" y="2125911"/>
                    </a:cubicBezTo>
                    <a:lnTo>
                      <a:pt x="0" y="1374254"/>
                    </a:lnTo>
                    <a:lnTo>
                      <a:pt x="1" y="1374254"/>
                    </a:lnTo>
                    <a:lnTo>
                      <a:pt x="1" y="911953"/>
                    </a:lnTo>
                    <a:cubicBezTo>
                      <a:pt x="1" y="761653"/>
                      <a:pt x="121844" y="639810"/>
                      <a:pt x="272144" y="639810"/>
                    </a:cubicBezTo>
                    <a:cubicBezTo>
                      <a:pt x="422444" y="639810"/>
                      <a:pt x="544287" y="761653"/>
                      <a:pt x="544287" y="911953"/>
                    </a:cubicBezTo>
                    <a:lnTo>
                      <a:pt x="544287" y="1374254"/>
                    </a:lnTo>
                    <a:lnTo>
                      <a:pt x="1092129" y="1374254"/>
                    </a:lnTo>
                    <a:lnTo>
                      <a:pt x="1088573" y="1338987"/>
                    </a:lnTo>
                    <a:lnTo>
                      <a:pt x="1088573" y="529216"/>
                    </a:lnTo>
                    <a:cubicBezTo>
                      <a:pt x="1088573" y="378916"/>
                      <a:pt x="1210416" y="257073"/>
                      <a:pt x="1360716" y="257073"/>
                    </a:cubicBezTo>
                    <a:cubicBezTo>
                      <a:pt x="1511016" y="257073"/>
                      <a:pt x="1632859" y="378916"/>
                      <a:pt x="1632859" y="529216"/>
                    </a:cubicBezTo>
                    <a:lnTo>
                      <a:pt x="1632859" y="1338987"/>
                    </a:lnTo>
                    <a:lnTo>
                      <a:pt x="1629304" y="1374254"/>
                    </a:lnTo>
                    <a:lnTo>
                      <a:pt x="2177145" y="1374254"/>
                    </a:lnTo>
                    <a:lnTo>
                      <a:pt x="2177145" y="272143"/>
                    </a:lnTo>
                    <a:cubicBezTo>
                      <a:pt x="2177145" y="121843"/>
                      <a:pt x="2298988" y="0"/>
                      <a:pt x="244928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3E9E1376-085D-F19B-D9E5-BE13BC0F8462}"/>
                  </a:ext>
                </a:extLst>
              </p:cNvPr>
              <p:cNvSpPr/>
              <p:nvPr/>
            </p:nvSpPr>
            <p:spPr>
              <a:xfrm>
                <a:off x="4864085" y="1565672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CD929F58-ED49-A9BF-7A2D-5514C0F2820E}"/>
                  </a:ext>
                </a:extLst>
              </p:cNvPr>
              <p:cNvSpPr/>
              <p:nvPr/>
            </p:nvSpPr>
            <p:spPr>
              <a:xfrm>
                <a:off x="5952657" y="1065323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54FC60A-C56C-27A3-08E6-0622A8790575}"/>
                  </a:ext>
                </a:extLst>
              </p:cNvPr>
              <p:cNvSpPr/>
              <p:nvPr/>
            </p:nvSpPr>
            <p:spPr>
              <a:xfrm>
                <a:off x="7019471" y="2414871"/>
                <a:ext cx="544286" cy="936334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DEE0980-DFEE-E19F-8E66-58A99213C704}"/>
                  </a:ext>
                </a:extLst>
              </p:cNvPr>
              <p:cNvSpPr/>
              <p:nvPr/>
            </p:nvSpPr>
            <p:spPr>
              <a:xfrm>
                <a:off x="4319798" y="1118889"/>
                <a:ext cx="544286" cy="9210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7C9722C-14F9-94C2-F36F-075ED1105944}"/>
                  </a:ext>
                </a:extLst>
              </p:cNvPr>
              <p:cNvSpPr/>
              <p:nvPr/>
            </p:nvSpPr>
            <p:spPr>
              <a:xfrm>
                <a:off x="5471179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DAFEDDB-B6D0-E478-D5A1-00E386DE40B1}"/>
                  </a:ext>
                </a:extLst>
              </p:cNvPr>
              <p:cNvSpPr/>
              <p:nvPr/>
            </p:nvSpPr>
            <p:spPr>
              <a:xfrm>
                <a:off x="6537993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7A83B33-AE56-14E4-170E-DD016122AEBA}"/>
                  </a:ext>
                </a:extLst>
              </p:cNvPr>
              <p:cNvSpPr/>
              <p:nvPr/>
            </p:nvSpPr>
            <p:spPr>
              <a:xfrm>
                <a:off x="5210628" y="4455885"/>
                <a:ext cx="355600" cy="355600"/>
              </a:xfrm>
              <a:prstGeom prst="ellipse">
                <a:avLst/>
              </a:prstGeom>
              <a:solidFill>
                <a:srgbClr val="E1644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8CF3C19-8239-0B4F-8FC1-93E2F55A2065}"/>
                  </a:ext>
                </a:extLst>
              </p:cNvPr>
              <p:cNvSpPr/>
              <p:nvPr/>
            </p:nvSpPr>
            <p:spPr>
              <a:xfrm>
                <a:off x="6936014" y="4451677"/>
                <a:ext cx="355600" cy="355600"/>
              </a:xfrm>
              <a:prstGeom prst="ellipse">
                <a:avLst/>
              </a:prstGeom>
              <a:solidFill>
                <a:srgbClr val="E16446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A3EDCADA-3D93-1081-ED07-C707CF9D2141}"/>
                  </a:ext>
                </a:extLst>
              </p:cNvPr>
              <p:cNvSpPr/>
              <p:nvPr/>
            </p:nvSpPr>
            <p:spPr>
              <a:xfrm>
                <a:off x="5952657" y="4651828"/>
                <a:ext cx="627631" cy="296297"/>
              </a:xfrm>
              <a:custGeom>
                <a:avLst/>
                <a:gdLst>
                  <a:gd name="connsiteX0" fmla="*/ 0 w 837165"/>
                  <a:gd name="connsiteY0" fmla="*/ 0 h 382292"/>
                  <a:gd name="connsiteX1" fmla="*/ 119216 w 837165"/>
                  <a:gd name="connsiteY1" fmla="*/ 0 h 382292"/>
                  <a:gd name="connsiteX2" fmla="*/ 123451 w 837165"/>
                  <a:gd name="connsiteY2" fmla="*/ 42016 h 382292"/>
                  <a:gd name="connsiteX3" fmla="*/ 418582 w 837165"/>
                  <a:gd name="connsiteY3" fmla="*/ 282555 h 382292"/>
                  <a:gd name="connsiteX4" fmla="*/ 418581 w 837165"/>
                  <a:gd name="connsiteY4" fmla="*/ 282556 h 382292"/>
                  <a:gd name="connsiteX5" fmla="*/ 713712 w 837165"/>
                  <a:gd name="connsiteY5" fmla="*/ 42017 h 382292"/>
                  <a:gd name="connsiteX6" fmla="*/ 717948 w 837165"/>
                  <a:gd name="connsiteY6" fmla="*/ 0 h 382292"/>
                  <a:gd name="connsiteX7" fmla="*/ 837165 w 837165"/>
                  <a:gd name="connsiteY7" fmla="*/ 0 h 382292"/>
                  <a:gd name="connsiteX8" fmla="*/ 832647 w 837165"/>
                  <a:gd name="connsiteY8" fmla="*/ 44819 h 382292"/>
                  <a:gd name="connsiteX9" fmla="*/ 418582 w 837165"/>
                  <a:gd name="connsiteY9" fmla="*/ 382292 h 382292"/>
                  <a:gd name="connsiteX10" fmla="*/ 418583 w 837165"/>
                  <a:gd name="connsiteY10" fmla="*/ 382291 h 382292"/>
                  <a:gd name="connsiteX11" fmla="*/ 4518 w 837165"/>
                  <a:gd name="connsiteY11" fmla="*/ 44818 h 382292"/>
                  <a:gd name="connsiteX12" fmla="*/ 0 w 837165"/>
                  <a:gd name="connsiteY12" fmla="*/ 0 h 38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165" h="382292">
                    <a:moveTo>
                      <a:pt x="0" y="0"/>
                    </a:moveTo>
                    <a:lnTo>
                      <a:pt x="119216" y="0"/>
                    </a:lnTo>
                    <a:lnTo>
                      <a:pt x="123451" y="42016"/>
                    </a:lnTo>
                    <a:cubicBezTo>
                      <a:pt x="151542" y="179292"/>
                      <a:pt x="273003" y="282555"/>
                      <a:pt x="418582" y="282555"/>
                    </a:cubicBezTo>
                    <a:lnTo>
                      <a:pt x="418581" y="282556"/>
                    </a:lnTo>
                    <a:cubicBezTo>
                      <a:pt x="564160" y="282556"/>
                      <a:pt x="685621" y="179293"/>
                      <a:pt x="713712" y="42017"/>
                    </a:cubicBezTo>
                    <a:lnTo>
                      <a:pt x="717948" y="0"/>
                    </a:lnTo>
                    <a:lnTo>
                      <a:pt x="837165" y="0"/>
                    </a:lnTo>
                    <a:lnTo>
                      <a:pt x="832647" y="44819"/>
                    </a:lnTo>
                    <a:cubicBezTo>
                      <a:pt x="793237" y="237415"/>
                      <a:pt x="622828" y="382292"/>
                      <a:pt x="418582" y="382292"/>
                    </a:cubicBezTo>
                    <a:lnTo>
                      <a:pt x="418583" y="382291"/>
                    </a:lnTo>
                    <a:cubicBezTo>
                      <a:pt x="214337" y="382291"/>
                      <a:pt x="43928" y="237414"/>
                      <a:pt x="4518" y="448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A8A0E6C4-5332-9D44-62F1-981B7CFBA101}"/>
                  </a:ext>
                </a:extLst>
              </p:cNvPr>
              <p:cNvSpPr/>
              <p:nvPr/>
            </p:nvSpPr>
            <p:spPr>
              <a:xfrm>
                <a:off x="4867752" y="282809"/>
                <a:ext cx="544286" cy="11468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4A1253">
                      <a:alpha val="67000"/>
                    </a:srgbClr>
                  </a:gs>
                  <a:gs pos="100000">
                    <a:srgbClr val="4A1253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91F93FC-1FB2-41E5-6D1F-4DA954284F58}"/>
                </a:ext>
              </a:extLst>
            </p:cNvPr>
            <p:cNvSpPr/>
            <p:nvPr/>
          </p:nvSpPr>
          <p:spPr>
            <a:xfrm>
              <a:off x="4486400" y="1292286"/>
              <a:ext cx="186693" cy="186693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256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55DA58F-6AE6-6434-E527-554DD6DE1E61}"/>
              </a:ext>
            </a:extLst>
          </p:cNvPr>
          <p:cNvSpPr/>
          <p:nvPr/>
        </p:nvSpPr>
        <p:spPr>
          <a:xfrm>
            <a:off x="5967308" y="3031695"/>
            <a:ext cx="573194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C2D3167-9EF5-2AE7-2DC3-02BED3783175}"/>
              </a:ext>
            </a:extLst>
          </p:cNvPr>
          <p:cNvSpPr/>
          <p:nvPr/>
        </p:nvSpPr>
        <p:spPr>
          <a:xfrm>
            <a:off x="5821903" y="3043966"/>
            <a:ext cx="864003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73B961-A1FD-92FF-54BD-773F1A081C27}"/>
              </a:ext>
            </a:extLst>
          </p:cNvPr>
          <p:cNvSpPr/>
          <p:nvPr/>
        </p:nvSpPr>
        <p:spPr>
          <a:xfrm>
            <a:off x="6122110" y="3043966"/>
            <a:ext cx="309382" cy="3140751"/>
          </a:xfrm>
          <a:prstGeom prst="rect">
            <a:avLst/>
          </a:prstGeom>
          <a:gradFill flip="none" rotWithShape="1">
            <a:gsLst>
              <a:gs pos="81642">
                <a:srgbClr val="680F5C"/>
              </a:gs>
              <a:gs pos="59830">
                <a:srgbClr val="D30B6E"/>
              </a:gs>
              <a:gs pos="35000">
                <a:srgbClr val="FF4242"/>
              </a:gs>
              <a:gs pos="19671">
                <a:srgbClr val="FF9022"/>
              </a:gs>
              <a:gs pos="0">
                <a:srgbClr val="FDBB0E"/>
              </a:gs>
              <a:gs pos="100000">
                <a:srgbClr val="461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BC521E6-5C9D-8392-AD93-E8E286010E71}"/>
              </a:ext>
            </a:extLst>
          </p:cNvPr>
          <p:cNvSpPr/>
          <p:nvPr/>
        </p:nvSpPr>
        <p:spPr>
          <a:xfrm>
            <a:off x="3778421" y="1588090"/>
            <a:ext cx="4863313" cy="1060057"/>
          </a:xfrm>
          <a:prstGeom prst="ellipse">
            <a:avLst/>
          </a:prstGeom>
          <a:solidFill>
            <a:srgbClr val="161839"/>
          </a:solidFill>
          <a:ln w="127000">
            <a:gradFill flip="none" rotWithShape="1"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F586245-E318-1B8D-7299-2A134175D578}"/>
              </a:ext>
            </a:extLst>
          </p:cNvPr>
          <p:cNvSpPr/>
          <p:nvPr/>
        </p:nvSpPr>
        <p:spPr>
          <a:xfrm rot="18754086">
            <a:off x="6801808" y="815942"/>
            <a:ext cx="838874" cy="838874"/>
          </a:xfrm>
          <a:prstGeom prst="ellipse">
            <a:avLst/>
          </a:prstGeom>
          <a:gradFill flip="none" rotWithShape="1"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0F3480B-EF80-A21B-59ED-1B864B8D555E}"/>
              </a:ext>
            </a:extLst>
          </p:cNvPr>
          <p:cNvSpPr/>
          <p:nvPr/>
        </p:nvSpPr>
        <p:spPr>
          <a:xfrm rot="18754086">
            <a:off x="7969481" y="404734"/>
            <a:ext cx="308428" cy="308428"/>
          </a:xfrm>
          <a:prstGeom prst="ellipse">
            <a:avLst/>
          </a:prstGeom>
          <a:gradFill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3CAD3B5-1A9E-5E6B-BFBC-5848913E2D41}"/>
              </a:ext>
            </a:extLst>
          </p:cNvPr>
          <p:cNvSpPr/>
          <p:nvPr/>
        </p:nvSpPr>
        <p:spPr>
          <a:xfrm rot="16200000">
            <a:off x="3740321" y="872872"/>
            <a:ext cx="590719" cy="590719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3E90FC-BFF9-3F5F-3151-BCCABD857577}"/>
              </a:ext>
            </a:extLst>
          </p:cNvPr>
          <p:cNvSpPr/>
          <p:nvPr/>
        </p:nvSpPr>
        <p:spPr>
          <a:xfrm rot="16200000">
            <a:off x="4970024" y="714258"/>
            <a:ext cx="317225" cy="317225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星形: 四角 8">
            <a:extLst>
              <a:ext uri="{FF2B5EF4-FFF2-40B4-BE49-F238E27FC236}">
                <a16:creationId xmlns:a16="http://schemas.microsoft.com/office/drawing/2014/main" id="{092F3273-A413-EC0D-8CB4-2EC90EE10E51}"/>
              </a:ext>
            </a:extLst>
          </p:cNvPr>
          <p:cNvSpPr/>
          <p:nvPr/>
        </p:nvSpPr>
        <p:spPr>
          <a:xfrm>
            <a:off x="2688357" y="1997665"/>
            <a:ext cx="485522" cy="485522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星形: 四角 9">
            <a:extLst>
              <a:ext uri="{FF2B5EF4-FFF2-40B4-BE49-F238E27FC236}">
                <a16:creationId xmlns:a16="http://schemas.microsoft.com/office/drawing/2014/main" id="{F61A50CC-51DC-624B-1557-7A9F2817CCD3}"/>
              </a:ext>
            </a:extLst>
          </p:cNvPr>
          <p:cNvSpPr/>
          <p:nvPr/>
        </p:nvSpPr>
        <p:spPr>
          <a:xfrm rot="20029158">
            <a:off x="4533055" y="1216783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31F541F3-11C2-5A48-6AB7-347252B49B62}"/>
              </a:ext>
            </a:extLst>
          </p:cNvPr>
          <p:cNvSpPr/>
          <p:nvPr/>
        </p:nvSpPr>
        <p:spPr>
          <a:xfrm rot="19785069">
            <a:off x="6377753" y="435901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AD5387BD-A55C-DCDB-4442-E3CA8630BA58}"/>
              </a:ext>
            </a:extLst>
          </p:cNvPr>
          <p:cNvSpPr/>
          <p:nvPr/>
        </p:nvSpPr>
        <p:spPr>
          <a:xfrm rot="20046985">
            <a:off x="5788376" y="1270833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星形: 四角 12">
            <a:extLst>
              <a:ext uri="{FF2B5EF4-FFF2-40B4-BE49-F238E27FC236}">
                <a16:creationId xmlns:a16="http://schemas.microsoft.com/office/drawing/2014/main" id="{C319BB06-F2AA-DB06-E751-0E7DAC57ACD3}"/>
              </a:ext>
            </a:extLst>
          </p:cNvPr>
          <p:cNvSpPr/>
          <p:nvPr/>
        </p:nvSpPr>
        <p:spPr>
          <a:xfrm rot="20046985">
            <a:off x="8410876" y="115152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73EA55-6838-C303-201F-CEB546197B0B}"/>
              </a:ext>
            </a:extLst>
          </p:cNvPr>
          <p:cNvSpPr/>
          <p:nvPr/>
        </p:nvSpPr>
        <p:spPr>
          <a:xfrm rot="16200000">
            <a:off x="9030484" y="1235379"/>
            <a:ext cx="485780" cy="485780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星形: 四角 14">
            <a:extLst>
              <a:ext uri="{FF2B5EF4-FFF2-40B4-BE49-F238E27FC236}">
                <a16:creationId xmlns:a16="http://schemas.microsoft.com/office/drawing/2014/main" id="{E2EB345C-F41F-4B85-DFDE-BAF5C44B6E9F}"/>
              </a:ext>
            </a:extLst>
          </p:cNvPr>
          <p:cNvSpPr/>
          <p:nvPr/>
        </p:nvSpPr>
        <p:spPr>
          <a:xfrm rot="20046985">
            <a:off x="9170876" y="71371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AF54559-CAC5-6812-609B-93FAEE8777D5}"/>
              </a:ext>
            </a:extLst>
          </p:cNvPr>
          <p:cNvSpPr/>
          <p:nvPr/>
        </p:nvSpPr>
        <p:spPr>
          <a:xfrm>
            <a:off x="4762408" y="3882405"/>
            <a:ext cx="24148" cy="5613"/>
          </a:xfrm>
          <a:custGeom>
            <a:avLst/>
            <a:gdLst>
              <a:gd name="connsiteX0" fmla="*/ 1293 w 24148"/>
              <a:gd name="connsiteY0" fmla="*/ 0 h 5613"/>
              <a:gd name="connsiteX1" fmla="*/ 24148 w 24148"/>
              <a:gd name="connsiteY1" fmla="*/ 5613 h 5613"/>
              <a:gd name="connsiteX2" fmla="*/ 0 w 24148"/>
              <a:gd name="connsiteY2" fmla="*/ 5613 h 5613"/>
              <a:gd name="connsiteX3" fmla="*/ 1293 w 24148"/>
              <a:gd name="connsiteY3" fmla="*/ 0 h 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8" h="5613">
                <a:moveTo>
                  <a:pt x="1293" y="0"/>
                </a:moveTo>
                <a:lnTo>
                  <a:pt x="24148" y="5613"/>
                </a:lnTo>
                <a:lnTo>
                  <a:pt x="0" y="5613"/>
                </a:lnTo>
                <a:lnTo>
                  <a:pt x="129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31BD3AC-3F08-084F-4E94-25B41A8237EB}"/>
              </a:ext>
            </a:extLst>
          </p:cNvPr>
          <p:cNvSpPr/>
          <p:nvPr/>
        </p:nvSpPr>
        <p:spPr>
          <a:xfrm>
            <a:off x="7251910" y="3884576"/>
            <a:ext cx="14809" cy="3442"/>
          </a:xfrm>
          <a:custGeom>
            <a:avLst/>
            <a:gdLst>
              <a:gd name="connsiteX0" fmla="*/ 14017 w 14809"/>
              <a:gd name="connsiteY0" fmla="*/ 0 h 3442"/>
              <a:gd name="connsiteX1" fmla="*/ 14809 w 14809"/>
              <a:gd name="connsiteY1" fmla="*/ 3442 h 3442"/>
              <a:gd name="connsiteX2" fmla="*/ 0 w 14809"/>
              <a:gd name="connsiteY2" fmla="*/ 3442 h 3442"/>
              <a:gd name="connsiteX3" fmla="*/ 14017 w 14809"/>
              <a:gd name="connsiteY3" fmla="*/ 0 h 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9" h="3442">
                <a:moveTo>
                  <a:pt x="14017" y="0"/>
                </a:moveTo>
                <a:lnTo>
                  <a:pt x="14809" y="3442"/>
                </a:lnTo>
                <a:lnTo>
                  <a:pt x="0" y="3442"/>
                </a:lnTo>
                <a:lnTo>
                  <a:pt x="140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6AE437-CEFB-4BE4-AACD-930B589E1A30}"/>
              </a:ext>
            </a:extLst>
          </p:cNvPr>
          <p:cNvGrpSpPr/>
          <p:nvPr/>
        </p:nvGrpSpPr>
        <p:grpSpPr>
          <a:xfrm>
            <a:off x="4869776" y="2143444"/>
            <a:ext cx="2814051" cy="1207610"/>
            <a:chOff x="4425274" y="3080069"/>
            <a:chExt cx="2814051" cy="1207610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CBF7BE2-F774-B2A3-AD3E-53AE1C462CB9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258CB6-8399-DEB8-A663-0F39CDA2F06F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3B09E6C-6C22-3B32-1920-368427E9CFCC}"/>
              </a:ext>
            </a:extLst>
          </p:cNvPr>
          <p:cNvGrpSpPr/>
          <p:nvPr/>
        </p:nvGrpSpPr>
        <p:grpSpPr>
          <a:xfrm>
            <a:off x="5337454" y="3882405"/>
            <a:ext cx="1832900" cy="786563"/>
            <a:chOff x="4425274" y="3080069"/>
            <a:chExt cx="2814051" cy="1207610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9838DC1-0BB2-03AB-5A2D-8FE375C41252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C13CD78-645C-CE5C-AA87-5BBAAA95DBA1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C1B04BB1-5BF9-3F7C-AFE9-EE690DCBB7E9}"/>
              </a:ext>
            </a:extLst>
          </p:cNvPr>
          <p:cNvSpPr/>
          <p:nvPr/>
        </p:nvSpPr>
        <p:spPr>
          <a:xfrm rot="-1800000">
            <a:off x="4117154" y="5269778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EE86E8-7F41-95B7-B5EF-8366EB53288B}"/>
              </a:ext>
            </a:extLst>
          </p:cNvPr>
          <p:cNvSpPr/>
          <p:nvPr/>
        </p:nvSpPr>
        <p:spPr>
          <a:xfrm rot="1800000" flipH="1">
            <a:off x="6939404" y="5276607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4F46DDE-B471-78CF-4AAA-AE3BC61CED5A}"/>
              </a:ext>
            </a:extLst>
          </p:cNvPr>
          <p:cNvSpPr/>
          <p:nvPr/>
        </p:nvSpPr>
        <p:spPr>
          <a:xfrm>
            <a:off x="8603633" y="4893952"/>
            <a:ext cx="485780" cy="485780"/>
          </a:xfrm>
          <a:prstGeom prst="ellipse">
            <a:avLst/>
          </a:prstGeom>
          <a:gradFill>
            <a:gsLst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76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39509200-0EE5-5EF3-EB0C-67EB79C2E48B}"/>
              </a:ext>
            </a:extLst>
          </p:cNvPr>
          <p:cNvGrpSpPr/>
          <p:nvPr/>
        </p:nvGrpSpPr>
        <p:grpSpPr>
          <a:xfrm>
            <a:off x="442686" y="489857"/>
            <a:ext cx="3309257" cy="3357788"/>
            <a:chOff x="4328178" y="1662112"/>
            <a:chExt cx="4235251" cy="4297362"/>
          </a:xfrm>
        </p:grpSpPr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016EE66C-1B8C-F595-04B9-5BFD938AB508}"/>
                </a:ext>
              </a:extLst>
            </p:cNvPr>
            <p:cNvSpPr/>
            <p:nvPr/>
          </p:nvSpPr>
          <p:spPr>
            <a:xfrm rot="5400000" flipH="1">
              <a:off x="7404717" y="1659749"/>
              <a:ext cx="478631" cy="495741"/>
            </a:xfrm>
            <a:prstGeom prst="triangle">
              <a:avLst>
                <a:gd name="adj" fmla="val 0"/>
              </a:avLst>
            </a:prstGeom>
            <a:solidFill>
              <a:srgbClr val="4EC3FF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1872A2F-1FC2-2798-396E-DA2FC29041BA}"/>
                </a:ext>
              </a:extLst>
            </p:cNvPr>
            <p:cNvSpPr/>
            <p:nvPr/>
          </p:nvSpPr>
          <p:spPr>
            <a:xfrm>
              <a:off x="5018895" y="1689101"/>
              <a:ext cx="2856992" cy="3334868"/>
            </a:xfrm>
            <a:custGeom>
              <a:avLst/>
              <a:gdLst>
                <a:gd name="connsiteX0" fmla="*/ 476175 w 2856992"/>
                <a:gd name="connsiteY0" fmla="*/ 0 h 3334868"/>
                <a:gd name="connsiteX1" fmla="*/ 2364867 w 2856992"/>
                <a:gd name="connsiteY1" fmla="*/ 0 h 3334868"/>
                <a:gd name="connsiteX2" fmla="*/ 2364867 w 2856992"/>
                <a:gd name="connsiteY2" fmla="*/ 316205 h 3334868"/>
                <a:gd name="connsiteX3" fmla="*/ 2521503 w 2856992"/>
                <a:gd name="connsiteY3" fmla="*/ 472841 h 3334868"/>
                <a:gd name="connsiteX4" fmla="*/ 2856656 w 2856992"/>
                <a:gd name="connsiteY4" fmla="*/ 472841 h 3334868"/>
                <a:gd name="connsiteX5" fmla="*/ 2856992 w 2856992"/>
                <a:gd name="connsiteY5" fmla="*/ 476175 h 3334868"/>
                <a:gd name="connsiteX6" fmla="*/ 2856992 w 2856992"/>
                <a:gd name="connsiteY6" fmla="*/ 2858693 h 3334868"/>
                <a:gd name="connsiteX7" fmla="*/ 2380817 w 2856992"/>
                <a:gd name="connsiteY7" fmla="*/ 3334868 h 3334868"/>
                <a:gd name="connsiteX8" fmla="*/ 476175 w 2856992"/>
                <a:gd name="connsiteY8" fmla="*/ 3334868 h 3334868"/>
                <a:gd name="connsiteX9" fmla="*/ 0 w 2856992"/>
                <a:gd name="connsiteY9" fmla="*/ 2858693 h 3334868"/>
                <a:gd name="connsiteX10" fmla="*/ 0 w 2856992"/>
                <a:gd name="connsiteY10" fmla="*/ 476175 h 3334868"/>
                <a:gd name="connsiteX11" fmla="*/ 476175 w 2856992"/>
                <a:gd name="connsiteY11" fmla="*/ 0 h 333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92" h="3334868">
                  <a:moveTo>
                    <a:pt x="476175" y="0"/>
                  </a:moveTo>
                  <a:lnTo>
                    <a:pt x="2364867" y="0"/>
                  </a:lnTo>
                  <a:lnTo>
                    <a:pt x="2364867" y="316205"/>
                  </a:lnTo>
                  <a:cubicBezTo>
                    <a:pt x="2364867" y="402713"/>
                    <a:pt x="2434995" y="472841"/>
                    <a:pt x="2521503" y="472841"/>
                  </a:cubicBezTo>
                  <a:lnTo>
                    <a:pt x="2856656" y="472841"/>
                  </a:lnTo>
                  <a:lnTo>
                    <a:pt x="2856992" y="476175"/>
                  </a:lnTo>
                  <a:lnTo>
                    <a:pt x="2856992" y="2858693"/>
                  </a:lnTo>
                  <a:cubicBezTo>
                    <a:pt x="2856992" y="3121677"/>
                    <a:pt x="2643801" y="3334868"/>
                    <a:pt x="2380817" y="3334868"/>
                  </a:cubicBezTo>
                  <a:lnTo>
                    <a:pt x="476175" y="3334868"/>
                  </a:lnTo>
                  <a:cubicBezTo>
                    <a:pt x="213191" y="3334868"/>
                    <a:pt x="0" y="3121677"/>
                    <a:pt x="0" y="2858693"/>
                  </a:cubicBezTo>
                  <a:lnTo>
                    <a:pt x="0" y="476175"/>
                  </a:lnTo>
                  <a:cubicBezTo>
                    <a:pt x="0" y="213191"/>
                    <a:pt x="213191" y="0"/>
                    <a:pt x="476175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E3FF37F-BCD8-6F4C-9550-C9613D48C8FF}"/>
                </a:ext>
              </a:extLst>
            </p:cNvPr>
            <p:cNvSpPr/>
            <p:nvPr/>
          </p:nvSpPr>
          <p:spPr>
            <a:xfrm>
              <a:off x="4331353" y="4719637"/>
              <a:ext cx="4232076" cy="1239837"/>
            </a:xfrm>
            <a:prstGeom prst="roundRect">
              <a:avLst>
                <a:gd name="adj" fmla="val 10640"/>
              </a:avLst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1F2159B4-B4BF-D8B6-99ED-FFEF3E73F5FC}"/>
                </a:ext>
              </a:extLst>
            </p:cNvPr>
            <p:cNvSpPr/>
            <p:nvPr/>
          </p:nvSpPr>
          <p:spPr>
            <a:xfrm rot="5400000">
              <a:off x="4184196" y="3809999"/>
              <a:ext cx="2087736" cy="1799772"/>
            </a:xfrm>
            <a:prstGeom prst="triangle">
              <a:avLst/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A1DBFB64-E182-90B3-1CD6-2F9083457AD1}"/>
                </a:ext>
              </a:extLst>
            </p:cNvPr>
            <p:cNvSpPr/>
            <p:nvPr/>
          </p:nvSpPr>
          <p:spPr>
            <a:xfrm rot="16200000" flipH="1">
              <a:off x="6619675" y="3809999"/>
              <a:ext cx="2087736" cy="1799772"/>
            </a:xfrm>
            <a:prstGeom prst="triangle">
              <a:avLst/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FABA2F35-7653-9023-78AB-AEC920A837EC}"/>
                </a:ext>
              </a:extLst>
            </p:cNvPr>
            <p:cNvSpPr/>
            <p:nvPr/>
          </p:nvSpPr>
          <p:spPr>
            <a:xfrm rot="16200000" flipH="1">
              <a:off x="4276350" y="3322247"/>
              <a:ext cx="797548" cy="687541"/>
            </a:xfrm>
            <a:prstGeom prst="triangle">
              <a:avLst/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84283EC5-AEB6-4BBC-B88E-A8F9C903645B}"/>
                </a:ext>
              </a:extLst>
            </p:cNvPr>
            <p:cNvSpPr/>
            <p:nvPr/>
          </p:nvSpPr>
          <p:spPr>
            <a:xfrm>
              <a:off x="5460319" y="2270577"/>
              <a:ext cx="8763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25BBF562-59D7-3A9B-E627-2C776DCD6A87}"/>
                </a:ext>
              </a:extLst>
            </p:cNvPr>
            <p:cNvSpPr/>
            <p:nvPr/>
          </p:nvSpPr>
          <p:spPr>
            <a:xfrm rot="5400000">
              <a:off x="7820883" y="3331291"/>
              <a:ext cx="797548" cy="687541"/>
            </a:xfrm>
            <a:prstGeom prst="triangle">
              <a:avLst/>
            </a:prstGeom>
            <a:solidFill>
              <a:srgbClr val="4EC3FF"/>
            </a:solidFill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D6216CC-5BCC-3091-E5AD-E623896904DA}"/>
                </a:ext>
              </a:extLst>
            </p:cNvPr>
            <p:cNvSpPr/>
            <p:nvPr/>
          </p:nvSpPr>
          <p:spPr>
            <a:xfrm>
              <a:off x="7439950" y="1662112"/>
              <a:ext cx="458655" cy="445295"/>
            </a:xfrm>
            <a:custGeom>
              <a:avLst/>
              <a:gdLst>
                <a:gd name="connsiteX0" fmla="*/ 0 w 490537"/>
                <a:gd name="connsiteY0" fmla="*/ 0 h 472678"/>
                <a:gd name="connsiteX1" fmla="*/ 490537 w 490537"/>
                <a:gd name="connsiteY1" fmla="*/ 472678 h 472678"/>
                <a:gd name="connsiteX2" fmla="*/ 422672 w 490537"/>
                <a:gd name="connsiteY2" fmla="*/ 471488 h 472678"/>
                <a:gd name="connsiteX3" fmla="*/ 2381 w 490537"/>
                <a:gd name="connsiteY3" fmla="*/ 65485 h 472678"/>
                <a:gd name="connsiteX4" fmla="*/ 0 w 490537"/>
                <a:gd name="connsiteY4" fmla="*/ 0 h 472678"/>
                <a:gd name="connsiteX0" fmla="*/ 14277 w 504814"/>
                <a:gd name="connsiteY0" fmla="*/ 0 h 472678"/>
                <a:gd name="connsiteX1" fmla="*/ 504814 w 504814"/>
                <a:gd name="connsiteY1" fmla="*/ 472678 h 472678"/>
                <a:gd name="connsiteX2" fmla="*/ 436949 w 504814"/>
                <a:gd name="connsiteY2" fmla="*/ 471488 h 472678"/>
                <a:gd name="connsiteX3" fmla="*/ 7 w 504814"/>
                <a:gd name="connsiteY3" fmla="*/ 52846 h 472678"/>
                <a:gd name="connsiteX4" fmla="*/ 14277 w 504814"/>
                <a:gd name="connsiteY4" fmla="*/ 0 h 472678"/>
                <a:gd name="connsiteX0" fmla="*/ 0 w 507187"/>
                <a:gd name="connsiteY0" fmla="*/ 0 h 486579"/>
                <a:gd name="connsiteX1" fmla="*/ 507187 w 507187"/>
                <a:gd name="connsiteY1" fmla="*/ 486579 h 486579"/>
                <a:gd name="connsiteX2" fmla="*/ 439322 w 507187"/>
                <a:gd name="connsiteY2" fmla="*/ 485389 h 486579"/>
                <a:gd name="connsiteX3" fmla="*/ 2380 w 507187"/>
                <a:gd name="connsiteY3" fmla="*/ 66747 h 486579"/>
                <a:gd name="connsiteX4" fmla="*/ 0 w 507187"/>
                <a:gd name="connsiteY4" fmla="*/ 0 h 486579"/>
                <a:gd name="connsiteX0" fmla="*/ 1614 w 508801"/>
                <a:gd name="connsiteY0" fmla="*/ 0 h 486579"/>
                <a:gd name="connsiteX1" fmla="*/ 508801 w 508801"/>
                <a:gd name="connsiteY1" fmla="*/ 486579 h 486579"/>
                <a:gd name="connsiteX2" fmla="*/ 440936 w 508801"/>
                <a:gd name="connsiteY2" fmla="*/ 485389 h 486579"/>
                <a:gd name="connsiteX3" fmla="*/ 31 w 508801"/>
                <a:gd name="connsiteY3" fmla="*/ 68048 h 486579"/>
                <a:gd name="connsiteX4" fmla="*/ 1614 w 508801"/>
                <a:gd name="connsiteY4" fmla="*/ 0 h 48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801" h="486579">
                  <a:moveTo>
                    <a:pt x="1614" y="0"/>
                  </a:moveTo>
                  <a:lnTo>
                    <a:pt x="508801" y="486579"/>
                  </a:lnTo>
                  <a:lnTo>
                    <a:pt x="440936" y="485389"/>
                  </a:lnTo>
                  <a:lnTo>
                    <a:pt x="31" y="68048"/>
                  </a:lnTo>
                  <a:cubicBezTo>
                    <a:pt x="-366" y="45029"/>
                    <a:pt x="3202" y="19447"/>
                    <a:pt x="161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34BF4D19-E5DF-B169-7B9D-A569684FB82C}"/>
                </a:ext>
              </a:extLst>
            </p:cNvPr>
            <p:cNvSpPr/>
            <p:nvPr/>
          </p:nvSpPr>
          <p:spPr>
            <a:xfrm>
              <a:off x="5482090" y="2642009"/>
              <a:ext cx="483279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F95B53BD-DF8F-537D-FE82-D95E68A207FB}"/>
                </a:ext>
              </a:extLst>
            </p:cNvPr>
            <p:cNvSpPr/>
            <p:nvPr/>
          </p:nvSpPr>
          <p:spPr>
            <a:xfrm>
              <a:off x="5467576" y="3013441"/>
              <a:ext cx="10188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47BD07AD-655A-68A0-9DB5-A332BBA3B4E5}"/>
                </a:ext>
              </a:extLst>
            </p:cNvPr>
            <p:cNvSpPr/>
            <p:nvPr/>
          </p:nvSpPr>
          <p:spPr>
            <a:xfrm>
              <a:off x="5460318" y="3756304"/>
              <a:ext cx="1956479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376F288-6437-2975-C60E-6CF4FE933E44}"/>
                </a:ext>
              </a:extLst>
            </p:cNvPr>
            <p:cNvSpPr/>
            <p:nvPr/>
          </p:nvSpPr>
          <p:spPr>
            <a:xfrm>
              <a:off x="6730921" y="3011280"/>
              <a:ext cx="6984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BED4BD19-9FF6-6161-6F48-CA82A3D39981}"/>
                </a:ext>
              </a:extLst>
            </p:cNvPr>
            <p:cNvSpPr/>
            <p:nvPr/>
          </p:nvSpPr>
          <p:spPr>
            <a:xfrm>
              <a:off x="5467213" y="3384873"/>
              <a:ext cx="19584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ADB86300-ECAB-E78D-CBC1-EE215EE1029E}"/>
                </a:ext>
              </a:extLst>
            </p:cNvPr>
            <p:cNvSpPr/>
            <p:nvPr/>
          </p:nvSpPr>
          <p:spPr>
            <a:xfrm>
              <a:off x="6581625" y="2642008"/>
              <a:ext cx="842400" cy="10477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3791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8FB92FFD-7C2D-82BD-B305-28E9175A64ED}"/>
              </a:ext>
            </a:extLst>
          </p:cNvPr>
          <p:cNvSpPr/>
          <p:nvPr/>
        </p:nvSpPr>
        <p:spPr>
          <a:xfrm>
            <a:off x="2197100" y="3843055"/>
            <a:ext cx="680431" cy="857775"/>
          </a:xfrm>
          <a:custGeom>
            <a:avLst/>
            <a:gdLst>
              <a:gd name="connsiteX0" fmla="*/ 0 w 680431"/>
              <a:gd name="connsiteY0" fmla="*/ 68545 h 857775"/>
              <a:gd name="connsiteX1" fmla="*/ 228600 w 680431"/>
              <a:gd name="connsiteY1" fmla="*/ 24095 h 857775"/>
              <a:gd name="connsiteX2" fmla="*/ 114300 w 680431"/>
              <a:gd name="connsiteY2" fmla="*/ 398745 h 857775"/>
              <a:gd name="connsiteX3" fmla="*/ 501650 w 680431"/>
              <a:gd name="connsiteY3" fmla="*/ 417795 h 857775"/>
              <a:gd name="connsiteX4" fmla="*/ 412750 w 680431"/>
              <a:gd name="connsiteY4" fmla="*/ 786095 h 857775"/>
              <a:gd name="connsiteX5" fmla="*/ 660400 w 680431"/>
              <a:gd name="connsiteY5" fmla="*/ 855945 h 857775"/>
              <a:gd name="connsiteX6" fmla="*/ 647700 w 680431"/>
              <a:gd name="connsiteY6" fmla="*/ 830545 h 8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431" h="857775">
                <a:moveTo>
                  <a:pt x="0" y="68545"/>
                </a:moveTo>
                <a:cubicBezTo>
                  <a:pt x="104775" y="18803"/>
                  <a:pt x="209550" y="-30938"/>
                  <a:pt x="228600" y="24095"/>
                </a:cubicBezTo>
                <a:cubicBezTo>
                  <a:pt x="247650" y="79128"/>
                  <a:pt x="68792" y="333128"/>
                  <a:pt x="114300" y="398745"/>
                </a:cubicBezTo>
                <a:cubicBezTo>
                  <a:pt x="159808" y="464362"/>
                  <a:pt x="451908" y="353237"/>
                  <a:pt x="501650" y="417795"/>
                </a:cubicBezTo>
                <a:cubicBezTo>
                  <a:pt x="551392" y="482353"/>
                  <a:pt x="386292" y="713070"/>
                  <a:pt x="412750" y="786095"/>
                </a:cubicBezTo>
                <a:cubicBezTo>
                  <a:pt x="439208" y="859120"/>
                  <a:pt x="621242" y="848537"/>
                  <a:pt x="660400" y="855945"/>
                </a:cubicBezTo>
                <a:cubicBezTo>
                  <a:pt x="699558" y="863353"/>
                  <a:pt x="673629" y="846949"/>
                  <a:pt x="647700" y="8305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A96831-D2DD-9079-5FBC-7F814DDAD8D6}"/>
              </a:ext>
            </a:extLst>
          </p:cNvPr>
          <p:cNvGrpSpPr/>
          <p:nvPr/>
        </p:nvGrpSpPr>
        <p:grpSpPr>
          <a:xfrm rot="14003921">
            <a:off x="2764303" y="1824334"/>
            <a:ext cx="3452214" cy="3301931"/>
            <a:chOff x="4947929" y="1081383"/>
            <a:chExt cx="3452214" cy="330193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E7AB014-7BF6-F25B-5A1E-F17B97E39D12}"/>
                </a:ext>
              </a:extLst>
            </p:cNvPr>
            <p:cNvSpPr/>
            <p:nvPr/>
          </p:nvSpPr>
          <p:spPr>
            <a:xfrm>
              <a:off x="5424236" y="1081384"/>
              <a:ext cx="1764425" cy="1913277"/>
            </a:xfrm>
            <a:custGeom>
              <a:avLst/>
              <a:gdLst>
                <a:gd name="connsiteX0" fmla="*/ 992423 w 1764425"/>
                <a:gd name="connsiteY0" fmla="*/ 62311 h 1913277"/>
                <a:gd name="connsiteX1" fmla="*/ 1006242 w 1764425"/>
                <a:gd name="connsiteY1" fmla="*/ 82807 h 1913277"/>
                <a:gd name="connsiteX2" fmla="*/ 1011187 w 1764425"/>
                <a:gd name="connsiteY2" fmla="*/ 107299 h 1913277"/>
                <a:gd name="connsiteX3" fmla="*/ 881314 w 1764425"/>
                <a:gd name="connsiteY3" fmla="*/ 0 h 1913277"/>
                <a:gd name="connsiteX4" fmla="*/ 977186 w 1764425"/>
                <a:gd name="connsiteY4" fmla="*/ 39712 h 1913277"/>
                <a:gd name="connsiteX5" fmla="*/ 992423 w 1764425"/>
                <a:gd name="connsiteY5" fmla="*/ 62312 h 1913277"/>
                <a:gd name="connsiteX6" fmla="*/ 1011187 w 1764425"/>
                <a:gd name="connsiteY6" fmla="*/ 107300 h 1913277"/>
                <a:gd name="connsiteX7" fmla="*/ 1764425 w 1764425"/>
                <a:gd name="connsiteY7" fmla="*/ 1913277 h 1913277"/>
                <a:gd name="connsiteX8" fmla="*/ 1016897 w 1764425"/>
                <a:gd name="connsiteY8" fmla="*/ 1913277 h 1913277"/>
                <a:gd name="connsiteX9" fmla="*/ 745731 w 1764425"/>
                <a:gd name="connsiteY9" fmla="*/ 1913277 h 1913277"/>
                <a:gd name="connsiteX10" fmla="*/ 745731 w 1764425"/>
                <a:gd name="connsiteY10" fmla="*/ 1913276 h 1913277"/>
                <a:gd name="connsiteX11" fmla="*/ 0 w 1764425"/>
                <a:gd name="connsiteY11" fmla="*/ 1913276 h 1913277"/>
                <a:gd name="connsiteX12" fmla="*/ 749755 w 1764425"/>
                <a:gd name="connsiteY12" fmla="*/ 115654 h 1913277"/>
                <a:gd name="connsiteX13" fmla="*/ 745731 w 1764425"/>
                <a:gd name="connsiteY13" fmla="*/ 135582 h 1913277"/>
                <a:gd name="connsiteX14" fmla="*/ 745731 w 1764425"/>
                <a:gd name="connsiteY14" fmla="*/ 135583 h 1913277"/>
                <a:gd name="connsiteX15" fmla="*/ 749755 w 1764425"/>
                <a:gd name="connsiteY15" fmla="*/ 115655 h 1913277"/>
                <a:gd name="connsiteX16" fmla="*/ 749757 w 1764425"/>
                <a:gd name="connsiteY16" fmla="*/ 115650 h 1913277"/>
                <a:gd name="connsiteX17" fmla="*/ 756387 w 1764425"/>
                <a:gd name="connsiteY17" fmla="*/ 82808 h 1913277"/>
                <a:gd name="connsiteX18" fmla="*/ 774917 w 1764425"/>
                <a:gd name="connsiteY18" fmla="*/ 55326 h 1913277"/>
                <a:gd name="connsiteX19" fmla="*/ 774918 w 1764425"/>
                <a:gd name="connsiteY19" fmla="*/ 55322 h 1913277"/>
                <a:gd name="connsiteX20" fmla="*/ 785443 w 1764425"/>
                <a:gd name="connsiteY20" fmla="*/ 39712 h 1913277"/>
                <a:gd name="connsiteX21" fmla="*/ 881314 w 1764425"/>
                <a:gd name="connsiteY21" fmla="*/ 0 h 191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64425" h="1913277">
                  <a:moveTo>
                    <a:pt x="992423" y="62311"/>
                  </a:moveTo>
                  <a:lnTo>
                    <a:pt x="1006242" y="82807"/>
                  </a:lnTo>
                  <a:lnTo>
                    <a:pt x="1011187" y="107299"/>
                  </a:lnTo>
                  <a:close/>
                  <a:moveTo>
                    <a:pt x="881314" y="0"/>
                  </a:moveTo>
                  <a:cubicBezTo>
                    <a:pt x="918754" y="0"/>
                    <a:pt x="952650" y="15176"/>
                    <a:pt x="977186" y="39712"/>
                  </a:cubicBezTo>
                  <a:lnTo>
                    <a:pt x="992423" y="62312"/>
                  </a:lnTo>
                  <a:lnTo>
                    <a:pt x="1011187" y="107300"/>
                  </a:lnTo>
                  <a:lnTo>
                    <a:pt x="1764425" y="1913277"/>
                  </a:lnTo>
                  <a:lnTo>
                    <a:pt x="1016897" y="1913277"/>
                  </a:lnTo>
                  <a:lnTo>
                    <a:pt x="745731" y="1913277"/>
                  </a:lnTo>
                  <a:lnTo>
                    <a:pt x="745731" y="1913276"/>
                  </a:lnTo>
                  <a:lnTo>
                    <a:pt x="0" y="1913276"/>
                  </a:lnTo>
                  <a:lnTo>
                    <a:pt x="749755" y="115654"/>
                  </a:lnTo>
                  <a:lnTo>
                    <a:pt x="745731" y="135582"/>
                  </a:lnTo>
                  <a:lnTo>
                    <a:pt x="745731" y="135583"/>
                  </a:lnTo>
                  <a:lnTo>
                    <a:pt x="749755" y="115655"/>
                  </a:lnTo>
                  <a:lnTo>
                    <a:pt x="749757" y="115650"/>
                  </a:lnTo>
                  <a:lnTo>
                    <a:pt x="756387" y="82808"/>
                  </a:lnTo>
                  <a:lnTo>
                    <a:pt x="774917" y="55326"/>
                  </a:lnTo>
                  <a:lnTo>
                    <a:pt x="774918" y="55322"/>
                  </a:lnTo>
                  <a:lnTo>
                    <a:pt x="785443" y="39712"/>
                  </a:lnTo>
                  <a:cubicBezTo>
                    <a:pt x="809978" y="15176"/>
                    <a:pt x="843874" y="0"/>
                    <a:pt x="881314" y="0"/>
                  </a:cubicBezTo>
                  <a:close/>
                </a:path>
              </a:pathLst>
            </a:cu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3B3E355-8B8B-AF8F-C8F6-B0FBF2581EB3}"/>
                </a:ext>
              </a:extLst>
            </p:cNvPr>
            <p:cNvSpPr/>
            <p:nvPr/>
          </p:nvSpPr>
          <p:spPr>
            <a:xfrm>
              <a:off x="5424237" y="2736851"/>
              <a:ext cx="1764424" cy="560069"/>
            </a:xfrm>
            <a:prstGeom prst="ellipse">
              <a:avLst/>
            </a:prstGeom>
            <a:solidFill>
              <a:srgbClr val="A66E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441C6722-E691-A55B-CF3E-00CFCF8210AE}"/>
                </a:ext>
              </a:extLst>
            </p:cNvPr>
            <p:cNvSpPr/>
            <p:nvPr/>
          </p:nvSpPr>
          <p:spPr>
            <a:xfrm flipH="1">
              <a:off x="6288875" y="1081383"/>
              <a:ext cx="438553" cy="1687829"/>
            </a:xfrm>
            <a:custGeom>
              <a:avLst/>
              <a:gdLst>
                <a:gd name="connsiteX0" fmla="*/ 0 w 404812"/>
                <a:gd name="connsiteY0" fmla="*/ 1643698 h 1643698"/>
                <a:gd name="connsiteX1" fmla="*/ 101203 w 404812"/>
                <a:gd name="connsiteY1" fmla="*/ 0 h 1643698"/>
                <a:gd name="connsiteX2" fmla="*/ 404812 w 404812"/>
                <a:gd name="connsiteY2" fmla="*/ 0 h 1643698"/>
                <a:gd name="connsiteX3" fmla="*/ 303609 w 404812"/>
                <a:gd name="connsiteY3" fmla="*/ 1643698 h 1643698"/>
                <a:gd name="connsiteX4" fmla="*/ 0 w 404812"/>
                <a:gd name="connsiteY4" fmla="*/ 1643698 h 1643698"/>
                <a:gd name="connsiteX0" fmla="*/ 0 w 404812"/>
                <a:gd name="connsiteY0" fmla="*/ 1658938 h 1658938"/>
                <a:gd name="connsiteX1" fmla="*/ 101203 w 404812"/>
                <a:gd name="connsiteY1" fmla="*/ 0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86941 w 404812"/>
                <a:gd name="connsiteY1" fmla="*/ 107156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9043 h 1659043"/>
                <a:gd name="connsiteX1" fmla="*/ 272654 w 404812"/>
                <a:gd name="connsiteY1" fmla="*/ 83448 h 1659043"/>
                <a:gd name="connsiteX2" fmla="*/ 404812 w 404812"/>
                <a:gd name="connsiteY2" fmla="*/ 105 h 1659043"/>
                <a:gd name="connsiteX3" fmla="*/ 303609 w 404812"/>
                <a:gd name="connsiteY3" fmla="*/ 1643803 h 1659043"/>
                <a:gd name="connsiteX4" fmla="*/ 0 w 404812"/>
                <a:gd name="connsiteY4" fmla="*/ 1659043 h 1659043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14" h="1679074">
                  <a:moveTo>
                    <a:pt x="0" y="1679074"/>
                  </a:moveTo>
                  <a:lnTo>
                    <a:pt x="273756" y="83343"/>
                  </a:lnTo>
                  <a:cubicBezTo>
                    <a:pt x="328458" y="-22931"/>
                    <a:pt x="398376" y="11429"/>
                    <a:pt x="405914" y="0"/>
                  </a:cubicBezTo>
                  <a:lnTo>
                    <a:pt x="304711" y="1643698"/>
                  </a:lnTo>
                  <a:cubicBezTo>
                    <a:pt x="203141" y="1655490"/>
                    <a:pt x="202955" y="1650701"/>
                    <a:pt x="0" y="1679074"/>
                  </a:cubicBezTo>
                  <a:close/>
                </a:path>
              </a:pathLst>
            </a:custGeom>
            <a:solidFill>
              <a:srgbClr val="FFD2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0EFD395-2E75-B706-0B84-E408D85D3F07}"/>
                </a:ext>
              </a:extLst>
            </p:cNvPr>
            <p:cNvSpPr/>
            <p:nvPr/>
          </p:nvSpPr>
          <p:spPr>
            <a:xfrm>
              <a:off x="5707281" y="1994135"/>
              <a:ext cx="240721" cy="240721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B1FB210-F210-4D8E-3D8B-9CFD41311AEC}"/>
                </a:ext>
              </a:extLst>
            </p:cNvPr>
            <p:cNvSpPr/>
            <p:nvPr/>
          </p:nvSpPr>
          <p:spPr>
            <a:xfrm>
              <a:off x="6370265" y="2114495"/>
              <a:ext cx="137886" cy="137886"/>
            </a:xfrm>
            <a:prstGeom prst="ellipse">
              <a:avLst/>
            </a:prstGeom>
            <a:solidFill>
              <a:srgbClr val="FBF4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FD6A57-8962-5697-F162-AE0C3BBC53A1}"/>
                </a:ext>
              </a:extLst>
            </p:cNvPr>
            <p:cNvSpPr/>
            <p:nvPr/>
          </p:nvSpPr>
          <p:spPr>
            <a:xfrm>
              <a:off x="7529534" y="2526396"/>
              <a:ext cx="210455" cy="210455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B0CF40-3474-7225-FCC3-7FD01B9FFFDD}"/>
                </a:ext>
              </a:extLst>
            </p:cNvPr>
            <p:cNvSpPr/>
            <p:nvPr/>
          </p:nvSpPr>
          <p:spPr>
            <a:xfrm>
              <a:off x="8265886" y="3229790"/>
              <a:ext cx="134257" cy="134257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C0BB563-57CB-FD4D-1983-263B39809B19}"/>
                </a:ext>
              </a:extLst>
            </p:cNvPr>
            <p:cNvSpPr/>
            <p:nvPr/>
          </p:nvSpPr>
          <p:spPr>
            <a:xfrm>
              <a:off x="6230565" y="3798915"/>
              <a:ext cx="203200" cy="203200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4CFA8C3-EF9D-743F-0AB3-B406ECEB73C7}"/>
                </a:ext>
              </a:extLst>
            </p:cNvPr>
            <p:cNvSpPr/>
            <p:nvPr/>
          </p:nvSpPr>
          <p:spPr>
            <a:xfrm>
              <a:off x="7166890" y="4239373"/>
              <a:ext cx="143941" cy="143941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8724D7B-55D5-537D-296B-B5E5244684D1}"/>
                </a:ext>
              </a:extLst>
            </p:cNvPr>
            <p:cNvSpPr/>
            <p:nvPr/>
          </p:nvSpPr>
          <p:spPr>
            <a:xfrm>
              <a:off x="4947929" y="2769212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E9A7738-BD95-5E6F-24F2-8992DD544331}"/>
                </a:ext>
              </a:extLst>
            </p:cNvPr>
            <p:cNvSpPr/>
            <p:nvPr/>
          </p:nvSpPr>
          <p:spPr>
            <a:xfrm>
              <a:off x="5424234" y="4002115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7440978-8816-23BC-0F3D-F51AE9EE0B29}"/>
                </a:ext>
              </a:extLst>
            </p:cNvPr>
            <p:cNvGrpSpPr/>
            <p:nvPr/>
          </p:nvGrpSpPr>
          <p:grpSpPr>
            <a:xfrm rot="5845369">
              <a:off x="4929728" y="2452425"/>
              <a:ext cx="1254848" cy="1128919"/>
              <a:chOff x="9477829" y="2873196"/>
              <a:chExt cx="1254848" cy="1128919"/>
            </a:xfrm>
          </p:grpSpPr>
          <p:sp>
            <p:nvSpPr>
              <p:cNvPr id="32" name="弧形 31">
                <a:extLst>
                  <a:ext uri="{FF2B5EF4-FFF2-40B4-BE49-F238E27FC236}">
                    <a16:creationId xmlns:a16="http://schemas.microsoft.com/office/drawing/2014/main" id="{ECE8A9E3-AEC7-6FD6-ADE9-613CF64E1E4E}"/>
                  </a:ext>
                </a:extLst>
              </p:cNvPr>
              <p:cNvSpPr/>
              <p:nvPr/>
            </p:nvSpPr>
            <p:spPr>
              <a:xfrm>
                <a:off x="9477829" y="2939143"/>
                <a:ext cx="1190171" cy="1062972"/>
              </a:xfrm>
              <a:prstGeom prst="arc">
                <a:avLst/>
              </a:prstGeom>
              <a:ln w="127000">
                <a:solidFill>
                  <a:srgbClr val="FF7D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978B2CC-F737-C180-68CF-9E307AA30BED}"/>
                  </a:ext>
                </a:extLst>
              </p:cNvPr>
              <p:cNvSpPr/>
              <p:nvPr/>
            </p:nvSpPr>
            <p:spPr>
              <a:xfrm>
                <a:off x="10004426" y="2873196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8155FB3-C437-24DE-681A-90ECC3100661}"/>
                  </a:ext>
                </a:extLst>
              </p:cNvPr>
              <p:cNvSpPr/>
              <p:nvPr/>
            </p:nvSpPr>
            <p:spPr>
              <a:xfrm>
                <a:off x="10603323" y="3405952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8E528C9-532B-495B-35D5-8D7E3F423092}"/>
                </a:ext>
              </a:extLst>
            </p:cNvPr>
            <p:cNvGrpSpPr/>
            <p:nvPr/>
          </p:nvGrpSpPr>
          <p:grpSpPr>
            <a:xfrm>
              <a:off x="6242608" y="3184267"/>
              <a:ext cx="786128" cy="901076"/>
              <a:chOff x="5686932" y="4732378"/>
              <a:chExt cx="786128" cy="9010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CBD87D7-0D63-1BF4-A445-BCEDCE2A0B15}"/>
                  </a:ext>
                </a:extLst>
              </p:cNvPr>
              <p:cNvSpPr/>
              <p:nvPr/>
            </p:nvSpPr>
            <p:spPr>
              <a:xfrm>
                <a:off x="6343706" y="5504100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DF2029A-DB78-EDE7-72A4-F7AE23CA399A}"/>
                  </a:ext>
                </a:extLst>
              </p:cNvPr>
              <p:cNvSpPr/>
              <p:nvPr/>
            </p:nvSpPr>
            <p:spPr>
              <a:xfrm>
                <a:off x="5758153" y="4732379"/>
                <a:ext cx="650230" cy="876592"/>
              </a:xfrm>
              <a:custGeom>
                <a:avLst/>
                <a:gdLst>
                  <a:gd name="connsiteX0" fmla="*/ 0 w 657935"/>
                  <a:gd name="connsiteY0" fmla="*/ 57046 h 1098446"/>
                  <a:gd name="connsiteX1" fmla="*/ 254000 w 657935"/>
                  <a:gd name="connsiteY1" fmla="*/ 31646 h 1098446"/>
                  <a:gd name="connsiteX2" fmla="*/ 127000 w 657935"/>
                  <a:gd name="connsiteY2" fmla="*/ 438046 h 1098446"/>
                  <a:gd name="connsiteX3" fmla="*/ 533400 w 657935"/>
                  <a:gd name="connsiteY3" fmla="*/ 438046 h 1098446"/>
                  <a:gd name="connsiteX4" fmla="*/ 412750 w 657935"/>
                  <a:gd name="connsiteY4" fmla="*/ 819046 h 1098446"/>
                  <a:gd name="connsiteX5" fmla="*/ 641350 w 657935"/>
                  <a:gd name="connsiteY5" fmla="*/ 844446 h 1098446"/>
                  <a:gd name="connsiteX6" fmla="*/ 622300 w 657935"/>
                  <a:gd name="connsiteY6" fmla="*/ 1098446 h 1098446"/>
                  <a:gd name="connsiteX0" fmla="*/ 0 w 641350"/>
                  <a:gd name="connsiteY0" fmla="*/ 57046 h 845601"/>
                  <a:gd name="connsiteX1" fmla="*/ 254000 w 641350"/>
                  <a:gd name="connsiteY1" fmla="*/ 31646 h 845601"/>
                  <a:gd name="connsiteX2" fmla="*/ 127000 w 641350"/>
                  <a:gd name="connsiteY2" fmla="*/ 438046 h 845601"/>
                  <a:gd name="connsiteX3" fmla="*/ 533400 w 641350"/>
                  <a:gd name="connsiteY3" fmla="*/ 438046 h 845601"/>
                  <a:gd name="connsiteX4" fmla="*/ 412750 w 641350"/>
                  <a:gd name="connsiteY4" fmla="*/ 819046 h 845601"/>
                  <a:gd name="connsiteX5" fmla="*/ 641350 w 641350"/>
                  <a:gd name="connsiteY5" fmla="*/ 844446 h 84560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82153"/>
                  <a:gd name="connsiteX1" fmla="*/ 254000 w 641350"/>
                  <a:gd name="connsiteY1" fmla="*/ 45716 h 882153"/>
                  <a:gd name="connsiteX2" fmla="*/ 127000 w 641350"/>
                  <a:gd name="connsiteY2" fmla="*/ 452116 h 882153"/>
                  <a:gd name="connsiteX3" fmla="*/ 533400 w 641350"/>
                  <a:gd name="connsiteY3" fmla="*/ 452116 h 882153"/>
                  <a:gd name="connsiteX4" fmla="*/ 412750 w 641350"/>
                  <a:gd name="connsiteY4" fmla="*/ 833116 h 882153"/>
                  <a:gd name="connsiteX5" fmla="*/ 641350 w 641350"/>
                  <a:gd name="connsiteY5" fmla="*/ 858516 h 882153"/>
                  <a:gd name="connsiteX0" fmla="*/ 8880 w 650230"/>
                  <a:gd name="connsiteY0" fmla="*/ 65555 h 876592"/>
                  <a:gd name="connsiteX1" fmla="*/ 262880 w 650230"/>
                  <a:gd name="connsiteY1" fmla="*/ 40155 h 876592"/>
                  <a:gd name="connsiteX2" fmla="*/ 135880 w 650230"/>
                  <a:gd name="connsiteY2" fmla="*/ 446555 h 876592"/>
                  <a:gd name="connsiteX3" fmla="*/ 542280 w 650230"/>
                  <a:gd name="connsiteY3" fmla="*/ 446555 h 876592"/>
                  <a:gd name="connsiteX4" fmla="*/ 421630 w 650230"/>
                  <a:gd name="connsiteY4" fmla="*/ 827555 h 876592"/>
                  <a:gd name="connsiteX5" fmla="*/ 650230 w 650230"/>
                  <a:gd name="connsiteY5" fmla="*/ 852955 h 87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0230" h="876592">
                    <a:moveTo>
                      <a:pt x="8880" y="65555"/>
                    </a:moveTo>
                    <a:cubicBezTo>
                      <a:pt x="-39804" y="46505"/>
                      <a:pt x="121063" y="-55095"/>
                      <a:pt x="262880" y="40155"/>
                    </a:cubicBezTo>
                    <a:cubicBezTo>
                      <a:pt x="404697" y="135405"/>
                      <a:pt x="32163" y="302622"/>
                      <a:pt x="135880" y="446555"/>
                    </a:cubicBezTo>
                    <a:cubicBezTo>
                      <a:pt x="239597" y="590488"/>
                      <a:pt x="437505" y="338605"/>
                      <a:pt x="542280" y="446555"/>
                    </a:cubicBezTo>
                    <a:cubicBezTo>
                      <a:pt x="647055" y="554505"/>
                      <a:pt x="321088" y="709022"/>
                      <a:pt x="421630" y="827555"/>
                    </a:cubicBezTo>
                    <a:cubicBezTo>
                      <a:pt x="522172" y="946088"/>
                      <a:pt x="615305" y="806388"/>
                      <a:pt x="650230" y="852955"/>
                    </a:cubicBezTo>
                  </a:path>
                </a:pathLst>
              </a:custGeom>
              <a:noFill/>
              <a:ln w="127000">
                <a:solidFill>
                  <a:srgbClr val="BEAC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F743B3-959E-CC2E-CF20-10235980D14F}"/>
                  </a:ext>
                </a:extLst>
              </p:cNvPr>
              <p:cNvSpPr/>
              <p:nvPr/>
            </p:nvSpPr>
            <p:spPr>
              <a:xfrm>
                <a:off x="5686932" y="4732378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33721712-B50A-C2AA-F535-A93FFDF20D4A}"/>
                </a:ext>
              </a:extLst>
            </p:cNvPr>
            <p:cNvSpPr/>
            <p:nvPr/>
          </p:nvSpPr>
          <p:spPr>
            <a:xfrm rot="10800000">
              <a:off x="6948436" y="2581331"/>
              <a:ext cx="1190171" cy="1062972"/>
            </a:xfrm>
            <a:prstGeom prst="arc">
              <a:avLst/>
            </a:prstGeom>
            <a:ln w="127000">
              <a:solidFill>
                <a:srgbClr val="4EC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ABADCFA-CF43-0E9A-EBFF-261DD5EEBCEC}"/>
                </a:ext>
              </a:extLst>
            </p:cNvPr>
            <p:cNvSpPr/>
            <p:nvPr/>
          </p:nvSpPr>
          <p:spPr>
            <a:xfrm rot="10800000">
              <a:off x="7482656" y="3580897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B23C478-EE05-AC2D-6F36-16F64CF7866F}"/>
                </a:ext>
              </a:extLst>
            </p:cNvPr>
            <p:cNvSpPr/>
            <p:nvPr/>
          </p:nvSpPr>
          <p:spPr>
            <a:xfrm rot="10800000">
              <a:off x="6883760" y="3048140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85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5A4"/>
            </a:gs>
            <a:gs pos="100000">
              <a:srgbClr val="65927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635C21-B8D1-1834-2578-AEE6E5BC3FA3}"/>
              </a:ext>
            </a:extLst>
          </p:cNvPr>
          <p:cNvSpPr txBox="1"/>
          <p:nvPr/>
        </p:nvSpPr>
        <p:spPr>
          <a:xfrm>
            <a:off x="1019373" y="1223650"/>
            <a:ext cx="2975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GAPYEAR</a:t>
            </a:r>
          </a:p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FOR FREE LIVE</a:t>
            </a:r>
            <a:endParaRPr lang="zh-CN" altLang="en-US" sz="6000" dirty="0">
              <a:solidFill>
                <a:schemeClr val="bg1">
                  <a:alpha val="2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359AAF18-2ED2-6CCF-BE4D-AEF494FBB5E9}"/>
              </a:ext>
            </a:extLst>
          </p:cNvPr>
          <p:cNvSpPr/>
          <p:nvPr/>
        </p:nvSpPr>
        <p:spPr>
          <a:xfrm>
            <a:off x="264783" y="523033"/>
            <a:ext cx="613820" cy="2236917"/>
          </a:xfrm>
          <a:prstGeom prst="roundRect">
            <a:avLst>
              <a:gd name="adj" fmla="val 22596"/>
            </a:avLst>
          </a:prstGeom>
          <a:solidFill>
            <a:schemeClr val="bg1">
              <a:alpha val="30000"/>
            </a:schemeClr>
          </a:solidFill>
          <a:ln w="19050">
            <a:noFill/>
          </a:ln>
          <a:effectLst>
            <a:outerShdw blurRad="50800" dist="88900" dir="1800000" sx="103000" sy="103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E39F457-1FFB-7F9E-B01E-0FCA090C9B92}"/>
              </a:ext>
            </a:extLst>
          </p:cNvPr>
          <p:cNvSpPr txBox="1"/>
          <p:nvPr/>
        </p:nvSpPr>
        <p:spPr>
          <a:xfrm>
            <a:off x="311185" y="732055"/>
            <a:ext cx="539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修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行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之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旅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25980F-EBE7-0C6A-C80F-94174EABCAD1}"/>
              </a:ext>
            </a:extLst>
          </p:cNvPr>
          <p:cNvGrpSpPr/>
          <p:nvPr/>
        </p:nvGrpSpPr>
        <p:grpSpPr>
          <a:xfrm>
            <a:off x="1554369" y="1670430"/>
            <a:ext cx="2709309" cy="3303107"/>
            <a:chOff x="1432449" y="908430"/>
            <a:chExt cx="2709309" cy="3303107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1E315512-913B-7058-B4C0-E3593A1AFC62}"/>
                </a:ext>
              </a:extLst>
            </p:cNvPr>
            <p:cNvSpPr/>
            <p:nvPr/>
          </p:nvSpPr>
          <p:spPr>
            <a:xfrm>
              <a:off x="1432449" y="908430"/>
              <a:ext cx="2709309" cy="3303107"/>
            </a:xfrm>
            <a:prstGeom prst="roundRect">
              <a:avLst>
                <a:gd name="adj" fmla="val 10566"/>
              </a:avLst>
            </a:prstGeom>
            <a:solidFill>
              <a:schemeClr val="bg1">
                <a:alpha val="30000"/>
              </a:schemeClr>
            </a:solidFill>
            <a:ln w="19050">
              <a:noFill/>
            </a:ln>
            <a:effectLst>
              <a:reflection stA="45000" endPos="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B419AF-DE04-3683-E49D-FFF9076CACDC}"/>
                </a:ext>
              </a:extLst>
            </p:cNvPr>
            <p:cNvSpPr txBox="1"/>
            <p:nvPr/>
          </p:nvSpPr>
          <p:spPr>
            <a:xfrm>
              <a:off x="1533768" y="1103866"/>
              <a:ext cx="2509919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，是一段旅程，更是一种生活态度。这片手机壳的背后，蕴含的不仅仅是一款简单的配饰，更是一种冒险的心态，一场属于你的生命奇遇。让</a:t>
              </a:r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理念一直陪伴你，提醒你生命中无限可能，等待着你去发现。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265280D-1BE0-E665-01DA-C93DD0869BE5}"/>
              </a:ext>
            </a:extLst>
          </p:cNvPr>
          <p:cNvGrpSpPr/>
          <p:nvPr/>
        </p:nvGrpSpPr>
        <p:grpSpPr>
          <a:xfrm>
            <a:off x="5173491" y="386579"/>
            <a:ext cx="6441410" cy="5619378"/>
            <a:chOff x="210066" y="654422"/>
            <a:chExt cx="6441410" cy="56193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4E262F9-6D0C-C8FD-9EB0-789C1F087A14}"/>
                </a:ext>
              </a:extLst>
            </p:cNvPr>
            <p:cNvGrpSpPr/>
            <p:nvPr/>
          </p:nvGrpSpPr>
          <p:grpSpPr>
            <a:xfrm>
              <a:off x="234201" y="674034"/>
              <a:ext cx="2682000" cy="5599766"/>
              <a:chOff x="5051424" y="765175"/>
              <a:chExt cx="2682000" cy="5599766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D5BB2D4-AA34-FCFF-FA9D-27DD4CE53F50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08D9C2CA-2365-CEE5-9709-25496BA39BDA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A918B10-FC2B-5183-2739-ED7DAF652482}"/>
                </a:ext>
              </a:extLst>
            </p:cNvPr>
            <p:cNvSpPr txBox="1"/>
            <p:nvPr/>
          </p:nvSpPr>
          <p:spPr>
            <a:xfrm>
              <a:off x="452565" y="2953138"/>
              <a:ext cx="2536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 </a:t>
              </a:r>
              <a:r>
                <a:rPr lang="en-US" altLang="zh-CN" sz="4400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  Y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553E786-D3F0-F6C7-D4D3-9E50BB8DAD65}"/>
                </a:ext>
              </a:extLst>
            </p:cNvPr>
            <p:cNvSpPr/>
            <p:nvPr/>
          </p:nvSpPr>
          <p:spPr>
            <a:xfrm>
              <a:off x="3265304" y="654422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953B09DB-F876-765C-602C-48ACBA310679}"/>
                </a:ext>
              </a:extLst>
            </p:cNvPr>
            <p:cNvSpPr/>
            <p:nvPr/>
          </p:nvSpPr>
          <p:spPr>
            <a:xfrm>
              <a:off x="3307248" y="658404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860A98D-F357-5AB3-A03A-DFDB155C585F}"/>
                </a:ext>
              </a:extLst>
            </p:cNvPr>
            <p:cNvSpPr/>
            <p:nvPr/>
          </p:nvSpPr>
          <p:spPr>
            <a:xfrm>
              <a:off x="3361293" y="1980422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408D8B0-B388-A83C-B5B4-4D40890E7C74}"/>
                </a:ext>
              </a:extLst>
            </p:cNvPr>
            <p:cNvGrpSpPr/>
            <p:nvPr/>
          </p:nvGrpSpPr>
          <p:grpSpPr>
            <a:xfrm>
              <a:off x="3355304" y="5335960"/>
              <a:ext cx="118800" cy="316800"/>
              <a:chOff x="4772606" y="5305987"/>
              <a:chExt cx="118800" cy="316800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DD12EA9F-1DC6-A4F4-2EC7-7ABBE437AD5F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60994021-FBA0-88BB-93B4-F15FE91736EB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E0106A9-5679-C984-CB5B-9E20378FF090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0B23B04-F9D7-6DCC-4F89-8F568A68CA85}"/>
                </a:ext>
              </a:extLst>
            </p:cNvPr>
            <p:cNvSpPr/>
            <p:nvPr/>
          </p:nvSpPr>
          <p:spPr>
            <a:xfrm>
              <a:off x="3573839" y="1051297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88B4307-CA81-3847-DF5C-DC9D796982DC}"/>
                </a:ext>
              </a:extLst>
            </p:cNvPr>
            <p:cNvSpPr/>
            <p:nvPr/>
          </p:nvSpPr>
          <p:spPr>
            <a:xfrm>
              <a:off x="210066" y="1966343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F74F029-7588-B8DE-1854-25564ED18884}"/>
                </a:ext>
              </a:extLst>
            </p:cNvPr>
            <p:cNvSpPr/>
            <p:nvPr/>
          </p:nvSpPr>
          <p:spPr>
            <a:xfrm>
              <a:off x="2933398" y="18577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948A251-612F-439E-230F-604CC3BCA72F}"/>
                </a:ext>
              </a:extLst>
            </p:cNvPr>
            <p:cNvSpPr/>
            <p:nvPr/>
          </p:nvSpPr>
          <p:spPr>
            <a:xfrm>
              <a:off x="2929484" y="237788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95974ED-38F0-5A2A-2B1B-849A7EC4015A}"/>
                </a:ext>
              </a:extLst>
            </p:cNvPr>
            <p:cNvSpPr txBox="1"/>
            <p:nvPr/>
          </p:nvSpPr>
          <p:spPr>
            <a:xfrm>
              <a:off x="3194666" y="2800540"/>
              <a:ext cx="461665" cy="2805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See </a:t>
              </a:r>
              <a:r>
                <a:rPr lang="en-US" altLang="zh-CN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u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someday s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o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mewhere 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95CD584-1CC2-6EEE-D588-61FDB87D225E}"/>
                </a:ext>
              </a:extLst>
            </p:cNvPr>
            <p:cNvGrpSpPr/>
            <p:nvPr/>
          </p:nvGrpSpPr>
          <p:grpSpPr>
            <a:xfrm>
              <a:off x="533991" y="1853604"/>
              <a:ext cx="1110166" cy="2561974"/>
              <a:chOff x="8825055" y="1658419"/>
              <a:chExt cx="977355" cy="2255486"/>
            </a:xfrm>
          </p:grpSpPr>
          <p:sp>
            <p:nvSpPr>
              <p:cNvPr id="40" name="空心弧 39">
                <a:extLst>
                  <a:ext uri="{FF2B5EF4-FFF2-40B4-BE49-F238E27FC236}">
                    <a16:creationId xmlns:a16="http://schemas.microsoft.com/office/drawing/2014/main" id="{8681247D-A3B1-F9D3-14FC-5F07BCED09CE}"/>
                  </a:ext>
                </a:extLst>
              </p:cNvPr>
              <p:cNvSpPr/>
              <p:nvPr/>
            </p:nvSpPr>
            <p:spPr>
              <a:xfrm>
                <a:off x="8826837" y="1658419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BAE66BB3-B1D6-53B0-9979-FF77C9E03C7A}"/>
                  </a:ext>
                </a:extLst>
              </p:cNvPr>
              <p:cNvSpPr/>
              <p:nvPr/>
            </p:nvSpPr>
            <p:spPr>
              <a:xfrm>
                <a:off x="8826643" y="2035214"/>
                <a:ext cx="208800" cy="327164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793C2973-8FC9-4E92-E129-D1FB788C7B42}"/>
                  </a:ext>
                </a:extLst>
              </p:cNvPr>
              <p:cNvSpPr/>
              <p:nvPr/>
            </p:nvSpPr>
            <p:spPr>
              <a:xfrm>
                <a:off x="9593610" y="2038220"/>
                <a:ext cx="208800" cy="32415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51D104B4-57E0-E6E0-AF33-DBF96FE45FC2}"/>
                  </a:ext>
                </a:extLst>
              </p:cNvPr>
              <p:cNvSpPr/>
              <p:nvPr/>
            </p:nvSpPr>
            <p:spPr>
              <a:xfrm>
                <a:off x="8825071" y="2486064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空心弧 43">
                <a:extLst>
                  <a:ext uri="{FF2B5EF4-FFF2-40B4-BE49-F238E27FC236}">
                    <a16:creationId xmlns:a16="http://schemas.microsoft.com/office/drawing/2014/main" id="{161E932D-AE8B-C247-6F94-48900318E692}"/>
                  </a:ext>
                </a:extLst>
              </p:cNvPr>
              <p:cNvSpPr/>
              <p:nvPr/>
            </p:nvSpPr>
            <p:spPr>
              <a:xfrm rot="10800000">
                <a:off x="8825055" y="2938852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CB7F355-F23F-E20B-28C8-38F594A5426A}"/>
                  </a:ext>
                </a:extLst>
              </p:cNvPr>
              <p:cNvSpPr/>
              <p:nvPr/>
            </p:nvSpPr>
            <p:spPr>
              <a:xfrm>
                <a:off x="9591040" y="2488445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E94B60E-E6E5-94FE-022D-AFF58F450879}"/>
                  </a:ext>
                </a:extLst>
              </p:cNvPr>
              <p:cNvSpPr/>
              <p:nvPr/>
            </p:nvSpPr>
            <p:spPr>
              <a:xfrm rot="5400000">
                <a:off x="9408098" y="2300576"/>
                <a:ext cx="208800" cy="574328"/>
              </a:xfrm>
              <a:custGeom>
                <a:avLst/>
                <a:gdLst>
                  <a:gd name="connsiteX0" fmla="*/ 0 w 238127"/>
                  <a:gd name="connsiteY0" fmla="*/ 333375 h 461646"/>
                  <a:gd name="connsiteX1" fmla="*/ 0 w 238127"/>
                  <a:gd name="connsiteY1" fmla="*/ 47625 h 461646"/>
                  <a:gd name="connsiteX2" fmla="*/ 47626 w 238127"/>
                  <a:gd name="connsiteY2" fmla="*/ 0 h 461646"/>
                  <a:gd name="connsiteX3" fmla="*/ 190502 w 238127"/>
                  <a:gd name="connsiteY3" fmla="*/ 0 h 461646"/>
                  <a:gd name="connsiteX4" fmla="*/ 238127 w 238127"/>
                  <a:gd name="connsiteY4" fmla="*/ 47625 h 461646"/>
                  <a:gd name="connsiteX5" fmla="*/ 238127 w 238127"/>
                  <a:gd name="connsiteY5" fmla="*/ 254894 h 461646"/>
                  <a:gd name="connsiteX6" fmla="*/ 238127 w 238127"/>
                  <a:gd name="connsiteY6" fmla="*/ 254896 h 461646"/>
                  <a:gd name="connsiteX7" fmla="*/ 238127 w 238127"/>
                  <a:gd name="connsiteY7" fmla="*/ 298740 h 461646"/>
                  <a:gd name="connsiteX8" fmla="*/ 238127 w 238127"/>
                  <a:gd name="connsiteY8" fmla="*/ 333375 h 461646"/>
                  <a:gd name="connsiteX9" fmla="*/ 238126 w 238127"/>
                  <a:gd name="connsiteY9" fmla="*/ 333377 h 461646"/>
                  <a:gd name="connsiteX10" fmla="*/ 238126 w 238127"/>
                  <a:gd name="connsiteY10" fmla="*/ 342583 h 461646"/>
                  <a:gd name="connsiteX11" fmla="*/ 119063 w 238127"/>
                  <a:gd name="connsiteY11" fmla="*/ 461646 h 461646"/>
                  <a:gd name="connsiteX12" fmla="*/ 119064 w 238127"/>
                  <a:gd name="connsiteY12" fmla="*/ 461645 h 461646"/>
                  <a:gd name="connsiteX13" fmla="*/ 1 w 238127"/>
                  <a:gd name="connsiteY13" fmla="*/ 342582 h 461646"/>
                  <a:gd name="connsiteX14" fmla="*/ 1 w 238127"/>
                  <a:gd name="connsiteY14" fmla="*/ 333377 h 46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8127" h="461646">
                    <a:moveTo>
                      <a:pt x="0" y="333375"/>
                    </a:moveTo>
                    <a:lnTo>
                      <a:pt x="0" y="47625"/>
                    </a:lnTo>
                    <a:cubicBezTo>
                      <a:pt x="0" y="21322"/>
                      <a:pt x="21323" y="0"/>
                      <a:pt x="47626" y="0"/>
                    </a:cubicBezTo>
                    <a:lnTo>
                      <a:pt x="190502" y="0"/>
                    </a:lnTo>
                    <a:cubicBezTo>
                      <a:pt x="216805" y="0"/>
                      <a:pt x="238127" y="21322"/>
                      <a:pt x="238127" y="47625"/>
                    </a:cubicBezTo>
                    <a:lnTo>
                      <a:pt x="238127" y="254894"/>
                    </a:lnTo>
                    <a:lnTo>
                      <a:pt x="238127" y="254896"/>
                    </a:lnTo>
                    <a:lnTo>
                      <a:pt x="238127" y="298740"/>
                    </a:lnTo>
                    <a:lnTo>
                      <a:pt x="238127" y="333375"/>
                    </a:lnTo>
                    <a:lnTo>
                      <a:pt x="238126" y="333377"/>
                    </a:lnTo>
                    <a:lnTo>
                      <a:pt x="238126" y="342583"/>
                    </a:lnTo>
                    <a:cubicBezTo>
                      <a:pt x="238126" y="408340"/>
                      <a:pt x="184820" y="461646"/>
                      <a:pt x="119063" y="461646"/>
                    </a:cubicBezTo>
                    <a:lnTo>
                      <a:pt x="119064" y="461645"/>
                    </a:lnTo>
                    <a:cubicBezTo>
                      <a:pt x="53307" y="461645"/>
                      <a:pt x="1" y="408339"/>
                      <a:pt x="1" y="342582"/>
                    </a:cubicBezTo>
                    <a:lnTo>
                      <a:pt x="1" y="333377"/>
                    </a:lnTo>
                    <a:close/>
                  </a:path>
                </a:pathLst>
              </a:cu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CE6C64E-6FA0-0B30-1BB6-2EAFCA1684D5}"/>
                </a:ext>
              </a:extLst>
            </p:cNvPr>
            <p:cNvGrpSpPr/>
            <p:nvPr/>
          </p:nvGrpSpPr>
          <p:grpSpPr>
            <a:xfrm flipH="1">
              <a:off x="3969476" y="674034"/>
              <a:ext cx="2682000" cy="5599766"/>
              <a:chOff x="5051424" y="765175"/>
              <a:chExt cx="2682000" cy="5599766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A25AD7F2-1F8F-FAD0-EA9E-FCC084A7D26D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C3DAD0CF-DD7F-1C2C-BDAD-1D6E85A17FA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82A9FD9-6199-0538-7F87-CFCEDCABC121}"/>
                </a:ext>
              </a:extLst>
            </p:cNvPr>
            <p:cNvSpPr txBox="1"/>
            <p:nvPr/>
          </p:nvSpPr>
          <p:spPr>
            <a:xfrm>
              <a:off x="4125274" y="1913455"/>
              <a:ext cx="2435741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/>
                </a:rPr>
                <a:t>      这不只是一款手机壳，更是激发梦想的源泉，是对Gap Year文化的致敬，也是寻找自我的旅途。握住手机，开始你的Gap Year之旅，发现你的热情，发现未知的友谊，发现不同的世界，发现那个独特的你。让它成为你人生中最精彩的一页，一段无法被遗忘的旅程。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AA4A29A-ABE9-0951-00A2-25E61C2C5E52}"/>
                </a:ext>
              </a:extLst>
            </p:cNvPr>
            <p:cNvSpPr txBox="1"/>
            <p:nvPr/>
          </p:nvSpPr>
          <p:spPr>
            <a:xfrm>
              <a:off x="4125274" y="4343856"/>
              <a:ext cx="23062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B050"/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Gap Year</a:t>
              </a:r>
              <a:r>
                <a:rPr lang="zh-CN" altLang="en-US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一个时光的间隙，更是一次心灵的冒险”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123AC2-9E20-96E7-EF5F-63B5A90DE376}"/>
                </a:ext>
              </a:extLst>
            </p:cNvPr>
            <p:cNvSpPr txBox="1"/>
            <p:nvPr/>
          </p:nvSpPr>
          <p:spPr>
            <a:xfrm>
              <a:off x="4092596" y="1507874"/>
              <a:ext cx="8223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Dear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：</a:t>
              </a:r>
              <a:endParaRPr lang="zh-CN" altLang="en-US" sz="16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B6AF80E-6882-779B-A22A-D9AC705304C7}"/>
                </a:ext>
              </a:extLst>
            </p:cNvPr>
            <p:cNvSpPr txBox="1"/>
            <p:nvPr/>
          </p:nvSpPr>
          <p:spPr>
            <a:xfrm>
              <a:off x="5699073" y="4863400"/>
              <a:ext cx="9524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    </a:t>
              </a:r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cl </a:t>
              </a:r>
            </a:p>
            <a:p>
              <a:r>
                <a:rPr lang="en-US" altLang="zh-CN" sz="11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2024.03.12</a:t>
              </a:r>
              <a:endParaRPr lang="zh-CN" altLang="en-US" sz="1100" dirty="0">
                <a:solidFill>
                  <a:schemeClr val="bg2">
                    <a:lumMod val="75000"/>
                  </a:schemeClr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sp>
        <p:nvSpPr>
          <p:cNvPr id="94" name="椭圆 93">
            <a:extLst>
              <a:ext uri="{FF2B5EF4-FFF2-40B4-BE49-F238E27FC236}">
                <a16:creationId xmlns:a16="http://schemas.microsoft.com/office/drawing/2014/main" id="{6C77A012-8235-4A3B-FB49-599B44F08380}"/>
              </a:ext>
            </a:extLst>
          </p:cNvPr>
          <p:cNvSpPr/>
          <p:nvPr/>
        </p:nvSpPr>
        <p:spPr>
          <a:xfrm>
            <a:off x="6309209" y="6172571"/>
            <a:ext cx="465211" cy="465211"/>
          </a:xfrm>
          <a:prstGeom prst="ellipse">
            <a:avLst/>
          </a:prstGeom>
          <a:solidFill>
            <a:schemeClr val="bg1">
              <a:lumMod val="85000"/>
              <a:alpha val="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壹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55DAD1C-B42A-04D6-CBFC-332381E2919B}"/>
              </a:ext>
            </a:extLst>
          </p:cNvPr>
          <p:cNvSpPr/>
          <p:nvPr/>
        </p:nvSpPr>
        <p:spPr>
          <a:xfrm>
            <a:off x="10031983" y="6205709"/>
            <a:ext cx="432000" cy="432000"/>
          </a:xfrm>
          <a:prstGeom prst="round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叁</a:t>
            </a:r>
          </a:p>
        </p:txBody>
      </p:sp>
      <p:sp>
        <p:nvSpPr>
          <p:cNvPr id="97" name="菱形 96">
            <a:extLst>
              <a:ext uri="{FF2B5EF4-FFF2-40B4-BE49-F238E27FC236}">
                <a16:creationId xmlns:a16="http://schemas.microsoft.com/office/drawing/2014/main" id="{343C1688-ADB3-6952-EC07-93842EEB9E24}"/>
              </a:ext>
            </a:extLst>
          </p:cNvPr>
          <p:cNvSpPr/>
          <p:nvPr/>
        </p:nvSpPr>
        <p:spPr>
          <a:xfrm>
            <a:off x="8153025" y="6172267"/>
            <a:ext cx="464400" cy="464400"/>
          </a:xfrm>
          <a:prstGeom prst="diamond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贰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DC8DCC7-B85B-9C0F-4383-AE5B4F7D750A}"/>
              </a:ext>
            </a:extLst>
          </p:cNvPr>
          <p:cNvSpPr/>
          <p:nvPr/>
        </p:nvSpPr>
        <p:spPr>
          <a:xfrm>
            <a:off x="122807" y="125325"/>
            <a:ext cx="1628502" cy="1628502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31E68C5-2C33-9CFB-7A1D-003D3AADFCD4}"/>
              </a:ext>
            </a:extLst>
          </p:cNvPr>
          <p:cNvSpPr/>
          <p:nvPr/>
        </p:nvSpPr>
        <p:spPr>
          <a:xfrm>
            <a:off x="1340877" y="309756"/>
            <a:ext cx="686996" cy="686996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big-quaver_77381">
            <a:extLst>
              <a:ext uri="{FF2B5EF4-FFF2-40B4-BE49-F238E27FC236}">
                <a16:creationId xmlns:a16="http://schemas.microsoft.com/office/drawing/2014/main" id="{1457A7E1-6F12-0F76-9705-5EE8833FFD1F}"/>
              </a:ext>
            </a:extLst>
          </p:cNvPr>
          <p:cNvSpPr/>
          <p:nvPr/>
        </p:nvSpPr>
        <p:spPr>
          <a:xfrm>
            <a:off x="1581334" y="5816317"/>
            <a:ext cx="351183" cy="210048"/>
          </a:xfrm>
          <a:custGeom>
            <a:avLst/>
            <a:gdLst>
              <a:gd name="T0" fmla="*/ 641 w 853"/>
              <a:gd name="T1" fmla="*/ 200 h 511"/>
              <a:gd name="T2" fmla="*/ 587 w 853"/>
              <a:gd name="T3" fmla="*/ 62 h 511"/>
              <a:gd name="T4" fmla="*/ 662 w 853"/>
              <a:gd name="T5" fmla="*/ 78 h 511"/>
              <a:gd name="T6" fmla="*/ 619 w 853"/>
              <a:gd name="T7" fmla="*/ 120 h 511"/>
              <a:gd name="T8" fmla="*/ 715 w 853"/>
              <a:gd name="T9" fmla="*/ 78 h 511"/>
              <a:gd name="T10" fmla="*/ 651 w 853"/>
              <a:gd name="T11" fmla="*/ 9 h 511"/>
              <a:gd name="T12" fmla="*/ 533 w 853"/>
              <a:gd name="T13" fmla="*/ 36 h 511"/>
              <a:gd name="T14" fmla="*/ 335 w 853"/>
              <a:gd name="T15" fmla="*/ 82 h 511"/>
              <a:gd name="T16" fmla="*/ 364 w 853"/>
              <a:gd name="T17" fmla="*/ 53 h 511"/>
              <a:gd name="T18" fmla="*/ 364 w 853"/>
              <a:gd name="T19" fmla="*/ 0 h 511"/>
              <a:gd name="T20" fmla="*/ 280 w 853"/>
              <a:gd name="T21" fmla="*/ 0 h 511"/>
              <a:gd name="T22" fmla="*/ 171 w 853"/>
              <a:gd name="T23" fmla="*/ 27 h 511"/>
              <a:gd name="T24" fmla="*/ 264 w 853"/>
              <a:gd name="T25" fmla="*/ 53 h 511"/>
              <a:gd name="T26" fmla="*/ 270 w 853"/>
              <a:gd name="T27" fmla="*/ 96 h 511"/>
              <a:gd name="T28" fmla="*/ 160 w 853"/>
              <a:gd name="T29" fmla="*/ 191 h 511"/>
              <a:gd name="T30" fmla="*/ 160 w 853"/>
              <a:gd name="T31" fmla="*/ 511 h 511"/>
              <a:gd name="T32" fmla="*/ 427 w 853"/>
              <a:gd name="T33" fmla="*/ 378 h 511"/>
              <a:gd name="T34" fmla="*/ 430 w 853"/>
              <a:gd name="T35" fmla="*/ 378 h 511"/>
              <a:gd name="T36" fmla="*/ 433 w 853"/>
              <a:gd name="T37" fmla="*/ 377 h 511"/>
              <a:gd name="T38" fmla="*/ 437 w 853"/>
              <a:gd name="T39" fmla="*/ 376 h 511"/>
              <a:gd name="T40" fmla="*/ 439 w 853"/>
              <a:gd name="T41" fmla="*/ 375 h 511"/>
              <a:gd name="T42" fmla="*/ 442 w 853"/>
              <a:gd name="T43" fmla="*/ 373 h 511"/>
              <a:gd name="T44" fmla="*/ 446 w 853"/>
              <a:gd name="T45" fmla="*/ 370 h 511"/>
              <a:gd name="T46" fmla="*/ 448 w 853"/>
              <a:gd name="T47" fmla="*/ 368 h 511"/>
              <a:gd name="T48" fmla="*/ 450 w 853"/>
              <a:gd name="T49" fmla="*/ 364 h 511"/>
              <a:gd name="T50" fmla="*/ 560 w 853"/>
              <a:gd name="T51" fmla="*/ 164 h 511"/>
              <a:gd name="T52" fmla="*/ 533 w 853"/>
              <a:gd name="T53" fmla="*/ 351 h 511"/>
              <a:gd name="T54" fmla="*/ 853 w 853"/>
              <a:gd name="T55" fmla="*/ 351 h 511"/>
              <a:gd name="T56" fmla="*/ 515 w 853"/>
              <a:gd name="T57" fmla="*/ 136 h 511"/>
              <a:gd name="T58" fmla="*/ 359 w 853"/>
              <a:gd name="T59" fmla="*/ 136 h 511"/>
              <a:gd name="T60" fmla="*/ 304 w 853"/>
              <a:gd name="T61" fmla="*/ 144 h 511"/>
              <a:gd name="T62" fmla="*/ 318 w 853"/>
              <a:gd name="T63" fmla="*/ 325 h 511"/>
              <a:gd name="T64" fmla="*/ 304 w 853"/>
              <a:gd name="T65" fmla="*/ 144 h 511"/>
              <a:gd name="T66" fmla="*/ 205 w 853"/>
              <a:gd name="T67" fmla="*/ 325 h 511"/>
              <a:gd name="T68" fmla="*/ 263 w 853"/>
              <a:gd name="T69" fmla="*/ 325 h 511"/>
              <a:gd name="T70" fmla="*/ 53 w 853"/>
              <a:gd name="T71" fmla="*/ 351 h 511"/>
              <a:gd name="T72" fmla="*/ 186 w 853"/>
              <a:gd name="T73" fmla="*/ 248 h 511"/>
              <a:gd name="T74" fmla="*/ 136 w 853"/>
              <a:gd name="T75" fmla="*/ 340 h 511"/>
              <a:gd name="T76" fmla="*/ 134 w 853"/>
              <a:gd name="T77" fmla="*/ 345 h 511"/>
              <a:gd name="T78" fmla="*/ 133 w 853"/>
              <a:gd name="T79" fmla="*/ 350 h 511"/>
              <a:gd name="T80" fmla="*/ 133 w 853"/>
              <a:gd name="T81" fmla="*/ 352 h 511"/>
              <a:gd name="T82" fmla="*/ 134 w 853"/>
              <a:gd name="T83" fmla="*/ 358 h 511"/>
              <a:gd name="T84" fmla="*/ 136 w 853"/>
              <a:gd name="T85" fmla="*/ 362 h 511"/>
              <a:gd name="T86" fmla="*/ 139 w 853"/>
              <a:gd name="T87" fmla="*/ 367 h 511"/>
              <a:gd name="T88" fmla="*/ 142 w 853"/>
              <a:gd name="T89" fmla="*/ 371 h 511"/>
              <a:gd name="T90" fmla="*/ 146 w 853"/>
              <a:gd name="T91" fmla="*/ 374 h 511"/>
              <a:gd name="T92" fmla="*/ 148 w 853"/>
              <a:gd name="T93" fmla="*/ 375 h 511"/>
              <a:gd name="T94" fmla="*/ 153 w 853"/>
              <a:gd name="T95" fmla="*/ 377 h 511"/>
              <a:gd name="T96" fmla="*/ 159 w 853"/>
              <a:gd name="T97" fmla="*/ 378 h 511"/>
              <a:gd name="T98" fmla="*/ 263 w 853"/>
              <a:gd name="T99" fmla="*/ 378 h 511"/>
              <a:gd name="T100" fmla="*/ 693 w 853"/>
              <a:gd name="T101" fmla="*/ 458 h 511"/>
              <a:gd name="T102" fmla="*/ 620 w 853"/>
              <a:gd name="T103" fmla="*/ 274 h 511"/>
              <a:gd name="T104" fmla="*/ 693 w 853"/>
              <a:gd name="T105" fmla="*/ 378 h 511"/>
              <a:gd name="T106" fmla="*/ 717 w 853"/>
              <a:gd name="T107" fmla="*/ 338 h 511"/>
              <a:gd name="T108" fmla="*/ 693 w 853"/>
              <a:gd name="T109" fmla="*/ 245 h 511"/>
              <a:gd name="T110" fmla="*/ 693 w 853"/>
              <a:gd name="T111" fmla="*/ 458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53" h="511">
                <a:moveTo>
                  <a:pt x="693" y="191"/>
                </a:moveTo>
                <a:cubicBezTo>
                  <a:pt x="675" y="191"/>
                  <a:pt x="657" y="194"/>
                  <a:pt x="641" y="200"/>
                </a:cubicBezTo>
                <a:lnTo>
                  <a:pt x="587" y="102"/>
                </a:lnTo>
                <a:lnTo>
                  <a:pt x="587" y="62"/>
                </a:lnTo>
                <a:lnTo>
                  <a:pt x="646" y="62"/>
                </a:lnTo>
                <a:cubicBezTo>
                  <a:pt x="655" y="62"/>
                  <a:pt x="662" y="69"/>
                  <a:pt x="662" y="78"/>
                </a:cubicBezTo>
                <a:cubicBezTo>
                  <a:pt x="662" y="86"/>
                  <a:pt x="655" y="93"/>
                  <a:pt x="646" y="93"/>
                </a:cubicBezTo>
                <a:cubicBezTo>
                  <a:pt x="631" y="93"/>
                  <a:pt x="619" y="105"/>
                  <a:pt x="619" y="120"/>
                </a:cubicBezTo>
                <a:cubicBezTo>
                  <a:pt x="619" y="135"/>
                  <a:pt x="631" y="147"/>
                  <a:pt x="646" y="147"/>
                </a:cubicBezTo>
                <a:cubicBezTo>
                  <a:pt x="684" y="147"/>
                  <a:pt x="715" y="116"/>
                  <a:pt x="715" y="78"/>
                </a:cubicBezTo>
                <a:cubicBezTo>
                  <a:pt x="715" y="44"/>
                  <a:pt x="691" y="16"/>
                  <a:pt x="659" y="10"/>
                </a:cubicBezTo>
                <a:cubicBezTo>
                  <a:pt x="656" y="10"/>
                  <a:pt x="654" y="9"/>
                  <a:pt x="651" y="9"/>
                </a:cubicBezTo>
                <a:lnTo>
                  <a:pt x="560" y="9"/>
                </a:lnTo>
                <a:cubicBezTo>
                  <a:pt x="545" y="9"/>
                  <a:pt x="533" y="21"/>
                  <a:pt x="533" y="36"/>
                </a:cubicBezTo>
                <a:lnTo>
                  <a:pt x="533" y="82"/>
                </a:lnTo>
                <a:lnTo>
                  <a:pt x="335" y="82"/>
                </a:lnTo>
                <a:lnTo>
                  <a:pt x="322" y="53"/>
                </a:lnTo>
                <a:lnTo>
                  <a:pt x="364" y="53"/>
                </a:lnTo>
                <a:cubicBezTo>
                  <a:pt x="379" y="53"/>
                  <a:pt x="391" y="41"/>
                  <a:pt x="391" y="27"/>
                </a:cubicBezTo>
                <a:cubicBezTo>
                  <a:pt x="391" y="12"/>
                  <a:pt x="379" y="0"/>
                  <a:pt x="364" y="0"/>
                </a:cubicBezTo>
                <a:lnTo>
                  <a:pt x="281" y="0"/>
                </a:lnTo>
                <a:lnTo>
                  <a:pt x="280" y="0"/>
                </a:lnTo>
                <a:lnTo>
                  <a:pt x="198" y="0"/>
                </a:lnTo>
                <a:cubicBezTo>
                  <a:pt x="183" y="0"/>
                  <a:pt x="171" y="12"/>
                  <a:pt x="171" y="27"/>
                </a:cubicBezTo>
                <a:cubicBezTo>
                  <a:pt x="171" y="41"/>
                  <a:pt x="183" y="53"/>
                  <a:pt x="198" y="53"/>
                </a:cubicBezTo>
                <a:lnTo>
                  <a:pt x="264" y="53"/>
                </a:lnTo>
                <a:lnTo>
                  <a:pt x="279" y="87"/>
                </a:lnTo>
                <a:cubicBezTo>
                  <a:pt x="275" y="89"/>
                  <a:pt x="272" y="92"/>
                  <a:pt x="270" y="96"/>
                </a:cubicBezTo>
                <a:lnTo>
                  <a:pt x="213" y="200"/>
                </a:lnTo>
                <a:cubicBezTo>
                  <a:pt x="196" y="195"/>
                  <a:pt x="178" y="191"/>
                  <a:pt x="160" y="191"/>
                </a:cubicBezTo>
                <a:cubicBezTo>
                  <a:pt x="72" y="191"/>
                  <a:pt x="0" y="263"/>
                  <a:pt x="0" y="351"/>
                </a:cubicBezTo>
                <a:cubicBezTo>
                  <a:pt x="0" y="439"/>
                  <a:pt x="72" y="511"/>
                  <a:pt x="160" y="511"/>
                </a:cubicBezTo>
                <a:cubicBezTo>
                  <a:pt x="239" y="511"/>
                  <a:pt x="305" y="453"/>
                  <a:pt x="318" y="378"/>
                </a:cubicBezTo>
                <a:lnTo>
                  <a:pt x="427" y="378"/>
                </a:lnTo>
                <a:cubicBezTo>
                  <a:pt x="427" y="378"/>
                  <a:pt x="427" y="378"/>
                  <a:pt x="427" y="378"/>
                </a:cubicBezTo>
                <a:cubicBezTo>
                  <a:pt x="428" y="378"/>
                  <a:pt x="429" y="378"/>
                  <a:pt x="430" y="378"/>
                </a:cubicBezTo>
                <a:cubicBezTo>
                  <a:pt x="431" y="377"/>
                  <a:pt x="431" y="377"/>
                  <a:pt x="432" y="377"/>
                </a:cubicBezTo>
                <a:cubicBezTo>
                  <a:pt x="432" y="377"/>
                  <a:pt x="433" y="377"/>
                  <a:pt x="433" y="377"/>
                </a:cubicBezTo>
                <a:cubicBezTo>
                  <a:pt x="434" y="377"/>
                  <a:pt x="434" y="377"/>
                  <a:pt x="435" y="377"/>
                </a:cubicBezTo>
                <a:cubicBezTo>
                  <a:pt x="435" y="376"/>
                  <a:pt x="436" y="376"/>
                  <a:pt x="437" y="376"/>
                </a:cubicBezTo>
                <a:cubicBezTo>
                  <a:pt x="437" y="376"/>
                  <a:pt x="437" y="376"/>
                  <a:pt x="438" y="376"/>
                </a:cubicBezTo>
                <a:cubicBezTo>
                  <a:pt x="438" y="375"/>
                  <a:pt x="439" y="375"/>
                  <a:pt x="439" y="375"/>
                </a:cubicBezTo>
                <a:cubicBezTo>
                  <a:pt x="440" y="374"/>
                  <a:pt x="440" y="374"/>
                  <a:pt x="441" y="374"/>
                </a:cubicBezTo>
                <a:cubicBezTo>
                  <a:pt x="441" y="374"/>
                  <a:pt x="441" y="373"/>
                  <a:pt x="442" y="373"/>
                </a:cubicBezTo>
                <a:cubicBezTo>
                  <a:pt x="443" y="373"/>
                  <a:pt x="443" y="372"/>
                  <a:pt x="444" y="371"/>
                </a:cubicBezTo>
                <a:cubicBezTo>
                  <a:pt x="444" y="371"/>
                  <a:pt x="445" y="371"/>
                  <a:pt x="446" y="370"/>
                </a:cubicBezTo>
                <a:cubicBezTo>
                  <a:pt x="446" y="370"/>
                  <a:pt x="446" y="370"/>
                  <a:pt x="446" y="370"/>
                </a:cubicBezTo>
                <a:cubicBezTo>
                  <a:pt x="446" y="369"/>
                  <a:pt x="447" y="368"/>
                  <a:pt x="448" y="368"/>
                </a:cubicBezTo>
                <a:cubicBezTo>
                  <a:pt x="448" y="367"/>
                  <a:pt x="449" y="366"/>
                  <a:pt x="449" y="366"/>
                </a:cubicBezTo>
                <a:cubicBezTo>
                  <a:pt x="449" y="365"/>
                  <a:pt x="449" y="365"/>
                  <a:pt x="450" y="364"/>
                </a:cubicBezTo>
                <a:cubicBezTo>
                  <a:pt x="450" y="364"/>
                  <a:pt x="450" y="364"/>
                  <a:pt x="450" y="364"/>
                </a:cubicBezTo>
                <a:lnTo>
                  <a:pt x="560" y="164"/>
                </a:lnTo>
                <a:lnTo>
                  <a:pt x="594" y="226"/>
                </a:lnTo>
                <a:cubicBezTo>
                  <a:pt x="557" y="255"/>
                  <a:pt x="533" y="301"/>
                  <a:pt x="533" y="351"/>
                </a:cubicBezTo>
                <a:cubicBezTo>
                  <a:pt x="533" y="439"/>
                  <a:pt x="605" y="511"/>
                  <a:pt x="693" y="511"/>
                </a:cubicBezTo>
                <a:cubicBezTo>
                  <a:pt x="782" y="511"/>
                  <a:pt x="853" y="439"/>
                  <a:pt x="853" y="351"/>
                </a:cubicBezTo>
                <a:cubicBezTo>
                  <a:pt x="853" y="263"/>
                  <a:pt x="782" y="191"/>
                  <a:pt x="693" y="191"/>
                </a:cubicBezTo>
                <a:close/>
                <a:moveTo>
                  <a:pt x="515" y="136"/>
                </a:moveTo>
                <a:lnTo>
                  <a:pt x="429" y="291"/>
                </a:lnTo>
                <a:lnTo>
                  <a:pt x="359" y="136"/>
                </a:lnTo>
                <a:lnTo>
                  <a:pt x="515" y="136"/>
                </a:lnTo>
                <a:close/>
                <a:moveTo>
                  <a:pt x="304" y="144"/>
                </a:moveTo>
                <a:lnTo>
                  <a:pt x="385" y="325"/>
                </a:lnTo>
                <a:lnTo>
                  <a:pt x="318" y="325"/>
                </a:lnTo>
                <a:cubicBezTo>
                  <a:pt x="311" y="285"/>
                  <a:pt x="290" y="250"/>
                  <a:pt x="259" y="226"/>
                </a:cubicBezTo>
                <a:lnTo>
                  <a:pt x="304" y="144"/>
                </a:lnTo>
                <a:close/>
                <a:moveTo>
                  <a:pt x="263" y="325"/>
                </a:moveTo>
                <a:lnTo>
                  <a:pt x="205" y="325"/>
                </a:lnTo>
                <a:lnTo>
                  <a:pt x="233" y="274"/>
                </a:lnTo>
                <a:cubicBezTo>
                  <a:pt x="247" y="287"/>
                  <a:pt x="258" y="305"/>
                  <a:pt x="263" y="325"/>
                </a:cubicBezTo>
                <a:close/>
                <a:moveTo>
                  <a:pt x="160" y="458"/>
                </a:moveTo>
                <a:cubicBezTo>
                  <a:pt x="101" y="458"/>
                  <a:pt x="53" y="410"/>
                  <a:pt x="53" y="351"/>
                </a:cubicBezTo>
                <a:cubicBezTo>
                  <a:pt x="53" y="292"/>
                  <a:pt x="101" y="245"/>
                  <a:pt x="160" y="245"/>
                </a:cubicBezTo>
                <a:cubicBezTo>
                  <a:pt x="169" y="245"/>
                  <a:pt x="178" y="246"/>
                  <a:pt x="186" y="248"/>
                </a:cubicBezTo>
                <a:lnTo>
                  <a:pt x="137" y="338"/>
                </a:lnTo>
                <a:cubicBezTo>
                  <a:pt x="136" y="339"/>
                  <a:pt x="136" y="339"/>
                  <a:pt x="136" y="340"/>
                </a:cubicBezTo>
                <a:cubicBezTo>
                  <a:pt x="136" y="340"/>
                  <a:pt x="135" y="341"/>
                  <a:pt x="135" y="342"/>
                </a:cubicBezTo>
                <a:cubicBezTo>
                  <a:pt x="135" y="343"/>
                  <a:pt x="134" y="344"/>
                  <a:pt x="134" y="345"/>
                </a:cubicBezTo>
                <a:cubicBezTo>
                  <a:pt x="134" y="345"/>
                  <a:pt x="134" y="346"/>
                  <a:pt x="134" y="347"/>
                </a:cubicBezTo>
                <a:cubicBezTo>
                  <a:pt x="134" y="348"/>
                  <a:pt x="133" y="349"/>
                  <a:pt x="133" y="350"/>
                </a:cubicBezTo>
                <a:cubicBezTo>
                  <a:pt x="133" y="350"/>
                  <a:pt x="133" y="351"/>
                  <a:pt x="133" y="351"/>
                </a:cubicBezTo>
                <a:cubicBezTo>
                  <a:pt x="133" y="352"/>
                  <a:pt x="133" y="352"/>
                  <a:pt x="133" y="352"/>
                </a:cubicBezTo>
                <a:cubicBezTo>
                  <a:pt x="134" y="353"/>
                  <a:pt x="134" y="354"/>
                  <a:pt x="134" y="355"/>
                </a:cubicBezTo>
                <a:cubicBezTo>
                  <a:pt x="134" y="356"/>
                  <a:pt x="134" y="357"/>
                  <a:pt x="134" y="358"/>
                </a:cubicBezTo>
                <a:cubicBezTo>
                  <a:pt x="134" y="358"/>
                  <a:pt x="135" y="359"/>
                  <a:pt x="135" y="360"/>
                </a:cubicBezTo>
                <a:cubicBezTo>
                  <a:pt x="135" y="361"/>
                  <a:pt x="136" y="362"/>
                  <a:pt x="136" y="362"/>
                </a:cubicBezTo>
                <a:cubicBezTo>
                  <a:pt x="136" y="363"/>
                  <a:pt x="137" y="364"/>
                  <a:pt x="137" y="365"/>
                </a:cubicBezTo>
                <a:cubicBezTo>
                  <a:pt x="138" y="365"/>
                  <a:pt x="138" y="366"/>
                  <a:pt x="139" y="367"/>
                </a:cubicBezTo>
                <a:cubicBezTo>
                  <a:pt x="139" y="368"/>
                  <a:pt x="140" y="368"/>
                  <a:pt x="140" y="369"/>
                </a:cubicBezTo>
                <a:cubicBezTo>
                  <a:pt x="141" y="370"/>
                  <a:pt x="141" y="370"/>
                  <a:pt x="142" y="371"/>
                </a:cubicBezTo>
                <a:cubicBezTo>
                  <a:pt x="143" y="371"/>
                  <a:pt x="143" y="372"/>
                  <a:pt x="144" y="372"/>
                </a:cubicBezTo>
                <a:cubicBezTo>
                  <a:pt x="145" y="373"/>
                  <a:pt x="145" y="373"/>
                  <a:pt x="146" y="374"/>
                </a:cubicBezTo>
                <a:cubicBezTo>
                  <a:pt x="147" y="374"/>
                  <a:pt x="147" y="374"/>
                  <a:pt x="147" y="375"/>
                </a:cubicBezTo>
                <a:cubicBezTo>
                  <a:pt x="148" y="375"/>
                  <a:pt x="148" y="375"/>
                  <a:pt x="148" y="375"/>
                </a:cubicBezTo>
                <a:cubicBezTo>
                  <a:pt x="149" y="376"/>
                  <a:pt x="150" y="376"/>
                  <a:pt x="151" y="376"/>
                </a:cubicBezTo>
                <a:cubicBezTo>
                  <a:pt x="152" y="376"/>
                  <a:pt x="153" y="377"/>
                  <a:pt x="153" y="377"/>
                </a:cubicBezTo>
                <a:cubicBezTo>
                  <a:pt x="154" y="377"/>
                  <a:pt x="155" y="377"/>
                  <a:pt x="156" y="377"/>
                </a:cubicBezTo>
                <a:cubicBezTo>
                  <a:pt x="157" y="378"/>
                  <a:pt x="158" y="378"/>
                  <a:pt x="159" y="378"/>
                </a:cubicBezTo>
                <a:cubicBezTo>
                  <a:pt x="159" y="378"/>
                  <a:pt x="160" y="378"/>
                  <a:pt x="160" y="378"/>
                </a:cubicBezTo>
                <a:lnTo>
                  <a:pt x="263" y="378"/>
                </a:lnTo>
                <a:cubicBezTo>
                  <a:pt x="251" y="424"/>
                  <a:pt x="210" y="458"/>
                  <a:pt x="160" y="458"/>
                </a:cubicBezTo>
                <a:close/>
                <a:moveTo>
                  <a:pt x="693" y="458"/>
                </a:moveTo>
                <a:cubicBezTo>
                  <a:pt x="635" y="458"/>
                  <a:pt x="587" y="410"/>
                  <a:pt x="587" y="351"/>
                </a:cubicBezTo>
                <a:cubicBezTo>
                  <a:pt x="587" y="321"/>
                  <a:pt x="600" y="293"/>
                  <a:pt x="620" y="274"/>
                </a:cubicBezTo>
                <a:lnTo>
                  <a:pt x="670" y="364"/>
                </a:lnTo>
                <a:cubicBezTo>
                  <a:pt x="675" y="373"/>
                  <a:pt x="684" y="378"/>
                  <a:pt x="693" y="378"/>
                </a:cubicBezTo>
                <a:cubicBezTo>
                  <a:pt x="698" y="378"/>
                  <a:pt x="702" y="377"/>
                  <a:pt x="706" y="375"/>
                </a:cubicBezTo>
                <a:cubicBezTo>
                  <a:pt x="719" y="367"/>
                  <a:pt x="724" y="351"/>
                  <a:pt x="717" y="338"/>
                </a:cubicBezTo>
                <a:lnTo>
                  <a:pt x="667" y="248"/>
                </a:lnTo>
                <a:cubicBezTo>
                  <a:pt x="675" y="246"/>
                  <a:pt x="684" y="245"/>
                  <a:pt x="693" y="245"/>
                </a:cubicBezTo>
                <a:cubicBezTo>
                  <a:pt x="752" y="245"/>
                  <a:pt x="800" y="292"/>
                  <a:pt x="800" y="351"/>
                </a:cubicBezTo>
                <a:cubicBezTo>
                  <a:pt x="800" y="410"/>
                  <a:pt x="752" y="458"/>
                  <a:pt x="693" y="458"/>
                </a:cubicBezTo>
                <a:close/>
              </a:path>
            </a:pathLst>
          </a:cu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iconfont-11253-5330624">
            <a:extLst>
              <a:ext uri="{FF2B5EF4-FFF2-40B4-BE49-F238E27FC236}">
                <a16:creationId xmlns:a16="http://schemas.microsoft.com/office/drawing/2014/main" id="{F1D71DF9-C0AF-BF46-3B2C-FAF4F2A754E3}"/>
              </a:ext>
            </a:extLst>
          </p:cNvPr>
          <p:cNvSpPr>
            <a:spLocks noChangeAspect="1"/>
          </p:cNvSpPr>
          <p:nvPr/>
        </p:nvSpPr>
        <p:spPr>
          <a:xfrm>
            <a:off x="1470652" y="5411549"/>
            <a:ext cx="284808" cy="246841"/>
          </a:xfrm>
          <a:custGeom>
            <a:avLst/>
            <a:gdLst>
              <a:gd name="T0" fmla="*/ 8666 w 10000"/>
              <a:gd name="T1" fmla="*/ 1334 h 8668"/>
              <a:gd name="T2" fmla="*/ 9609 w 10000"/>
              <a:gd name="T3" fmla="*/ 1725 h 8668"/>
              <a:gd name="T4" fmla="*/ 10000 w 10000"/>
              <a:gd name="T5" fmla="*/ 2668 h 8668"/>
              <a:gd name="T6" fmla="*/ 10000 w 10000"/>
              <a:gd name="T7" fmla="*/ 7334 h 8668"/>
              <a:gd name="T8" fmla="*/ 9609 w 10000"/>
              <a:gd name="T9" fmla="*/ 8277 h 8668"/>
              <a:gd name="T10" fmla="*/ 8666 w 10000"/>
              <a:gd name="T11" fmla="*/ 8668 h 8668"/>
              <a:gd name="T12" fmla="*/ 1334 w 10000"/>
              <a:gd name="T13" fmla="*/ 8668 h 8668"/>
              <a:gd name="T14" fmla="*/ 391 w 10000"/>
              <a:gd name="T15" fmla="*/ 8277 h 8668"/>
              <a:gd name="T16" fmla="*/ 0 w 10000"/>
              <a:gd name="T17" fmla="*/ 7334 h 8668"/>
              <a:gd name="T18" fmla="*/ 0 w 10000"/>
              <a:gd name="T19" fmla="*/ 2667 h 8668"/>
              <a:gd name="T20" fmla="*/ 391 w 10000"/>
              <a:gd name="T21" fmla="*/ 1724 h 8668"/>
              <a:gd name="T22" fmla="*/ 1334 w 10000"/>
              <a:gd name="T23" fmla="*/ 1333 h 8668"/>
              <a:gd name="T24" fmla="*/ 2501 w 10000"/>
              <a:gd name="T25" fmla="*/ 1333 h 8668"/>
              <a:gd name="T26" fmla="*/ 2766 w 10000"/>
              <a:gd name="T27" fmla="*/ 625 h 8668"/>
              <a:gd name="T28" fmla="*/ 3129 w 10000"/>
              <a:gd name="T29" fmla="*/ 185 h 8668"/>
              <a:gd name="T30" fmla="*/ 3668 w 10000"/>
              <a:gd name="T31" fmla="*/ 0 h 8668"/>
              <a:gd name="T32" fmla="*/ 6334 w 10000"/>
              <a:gd name="T33" fmla="*/ 0 h 8668"/>
              <a:gd name="T34" fmla="*/ 6873 w 10000"/>
              <a:gd name="T35" fmla="*/ 185 h 8668"/>
              <a:gd name="T36" fmla="*/ 7235 w 10000"/>
              <a:gd name="T37" fmla="*/ 625 h 8668"/>
              <a:gd name="T38" fmla="*/ 7500 w 10000"/>
              <a:gd name="T39" fmla="*/ 1333 h 8668"/>
              <a:gd name="T40" fmla="*/ 8669 w 10000"/>
              <a:gd name="T41" fmla="*/ 1333 h 8668"/>
              <a:gd name="T42" fmla="*/ 8669 w 10000"/>
              <a:gd name="T43" fmla="*/ 1334 h 8668"/>
              <a:gd name="T44" fmla="*/ 8666 w 10000"/>
              <a:gd name="T45" fmla="*/ 1334 h 8668"/>
              <a:gd name="T46" fmla="*/ 3353 w 10000"/>
              <a:gd name="T47" fmla="*/ 6648 h 8668"/>
              <a:gd name="T48" fmla="*/ 5000 w 10000"/>
              <a:gd name="T49" fmla="*/ 7333 h 8668"/>
              <a:gd name="T50" fmla="*/ 6647 w 10000"/>
              <a:gd name="T51" fmla="*/ 6648 h 8668"/>
              <a:gd name="T52" fmla="*/ 7332 w 10000"/>
              <a:gd name="T53" fmla="*/ 5000 h 8668"/>
              <a:gd name="T54" fmla="*/ 6647 w 10000"/>
              <a:gd name="T55" fmla="*/ 3353 h 8668"/>
              <a:gd name="T56" fmla="*/ 5000 w 10000"/>
              <a:gd name="T57" fmla="*/ 2668 h 8668"/>
              <a:gd name="T58" fmla="*/ 3352 w 10000"/>
              <a:gd name="T59" fmla="*/ 3353 h 8668"/>
              <a:gd name="T60" fmla="*/ 2667 w 10000"/>
              <a:gd name="T61" fmla="*/ 5000 h 8668"/>
              <a:gd name="T62" fmla="*/ 3353 w 10000"/>
              <a:gd name="T63" fmla="*/ 6648 h 8668"/>
              <a:gd name="T64" fmla="*/ 3941 w 10000"/>
              <a:gd name="T65" fmla="*/ 3940 h 8668"/>
              <a:gd name="T66" fmla="*/ 5000 w 10000"/>
              <a:gd name="T67" fmla="*/ 3500 h 8668"/>
              <a:gd name="T68" fmla="*/ 6059 w 10000"/>
              <a:gd name="T69" fmla="*/ 3940 h 8668"/>
              <a:gd name="T70" fmla="*/ 6499 w 10000"/>
              <a:gd name="T71" fmla="*/ 4999 h 8668"/>
              <a:gd name="T72" fmla="*/ 6059 w 10000"/>
              <a:gd name="T73" fmla="*/ 6058 h 8668"/>
              <a:gd name="T74" fmla="*/ 5000 w 10000"/>
              <a:gd name="T75" fmla="*/ 6498 h 8668"/>
              <a:gd name="T76" fmla="*/ 3941 w 10000"/>
              <a:gd name="T77" fmla="*/ 6058 h 8668"/>
              <a:gd name="T78" fmla="*/ 3501 w 10000"/>
              <a:gd name="T79" fmla="*/ 4999 h 8668"/>
              <a:gd name="T80" fmla="*/ 3941 w 10000"/>
              <a:gd name="T81" fmla="*/ 3940 h 8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000" h="8668">
                <a:moveTo>
                  <a:pt x="8666" y="1334"/>
                </a:moveTo>
                <a:cubicBezTo>
                  <a:pt x="9034" y="1334"/>
                  <a:pt x="9349" y="1464"/>
                  <a:pt x="9609" y="1725"/>
                </a:cubicBezTo>
                <a:cubicBezTo>
                  <a:pt x="9870" y="1987"/>
                  <a:pt x="10000" y="2299"/>
                  <a:pt x="10000" y="2668"/>
                </a:cubicBezTo>
                <a:lnTo>
                  <a:pt x="10000" y="7334"/>
                </a:lnTo>
                <a:cubicBezTo>
                  <a:pt x="10000" y="7702"/>
                  <a:pt x="9870" y="8017"/>
                  <a:pt x="9609" y="8277"/>
                </a:cubicBezTo>
                <a:cubicBezTo>
                  <a:pt x="9348" y="8538"/>
                  <a:pt x="9035" y="8668"/>
                  <a:pt x="8666" y="8668"/>
                </a:cubicBezTo>
                <a:lnTo>
                  <a:pt x="1334" y="8668"/>
                </a:lnTo>
                <a:cubicBezTo>
                  <a:pt x="966" y="8668"/>
                  <a:pt x="651" y="8538"/>
                  <a:pt x="391" y="8277"/>
                </a:cubicBezTo>
                <a:cubicBezTo>
                  <a:pt x="131" y="8015"/>
                  <a:pt x="0" y="7703"/>
                  <a:pt x="0" y="7334"/>
                </a:cubicBezTo>
                <a:lnTo>
                  <a:pt x="0" y="2667"/>
                </a:lnTo>
                <a:cubicBezTo>
                  <a:pt x="0" y="2299"/>
                  <a:pt x="130" y="1984"/>
                  <a:pt x="391" y="1724"/>
                </a:cubicBezTo>
                <a:cubicBezTo>
                  <a:pt x="653" y="1464"/>
                  <a:pt x="965" y="1333"/>
                  <a:pt x="1334" y="1333"/>
                </a:cubicBezTo>
                <a:lnTo>
                  <a:pt x="2501" y="1333"/>
                </a:lnTo>
                <a:lnTo>
                  <a:pt x="2766" y="625"/>
                </a:lnTo>
                <a:cubicBezTo>
                  <a:pt x="2831" y="455"/>
                  <a:pt x="2954" y="308"/>
                  <a:pt x="3129" y="185"/>
                </a:cubicBezTo>
                <a:cubicBezTo>
                  <a:pt x="3304" y="63"/>
                  <a:pt x="3484" y="0"/>
                  <a:pt x="3668" y="0"/>
                </a:cubicBezTo>
                <a:lnTo>
                  <a:pt x="6334" y="0"/>
                </a:lnTo>
                <a:cubicBezTo>
                  <a:pt x="6519" y="0"/>
                  <a:pt x="6698" y="62"/>
                  <a:pt x="6873" y="185"/>
                </a:cubicBezTo>
                <a:cubicBezTo>
                  <a:pt x="7048" y="308"/>
                  <a:pt x="7169" y="455"/>
                  <a:pt x="7235" y="625"/>
                </a:cubicBezTo>
                <a:lnTo>
                  <a:pt x="7500" y="1333"/>
                </a:lnTo>
                <a:lnTo>
                  <a:pt x="8669" y="1333"/>
                </a:lnTo>
                <a:lnTo>
                  <a:pt x="8669" y="1334"/>
                </a:lnTo>
                <a:lnTo>
                  <a:pt x="8666" y="1334"/>
                </a:lnTo>
                <a:close/>
                <a:moveTo>
                  <a:pt x="3353" y="6648"/>
                </a:moveTo>
                <a:cubicBezTo>
                  <a:pt x="3809" y="7104"/>
                  <a:pt x="4359" y="7333"/>
                  <a:pt x="5000" y="7333"/>
                </a:cubicBezTo>
                <a:cubicBezTo>
                  <a:pt x="5643" y="7333"/>
                  <a:pt x="6191" y="7104"/>
                  <a:pt x="6647" y="6648"/>
                </a:cubicBezTo>
                <a:cubicBezTo>
                  <a:pt x="7104" y="6192"/>
                  <a:pt x="7332" y="5642"/>
                  <a:pt x="7332" y="5000"/>
                </a:cubicBezTo>
                <a:cubicBezTo>
                  <a:pt x="7332" y="4358"/>
                  <a:pt x="7104" y="3809"/>
                  <a:pt x="6647" y="3353"/>
                </a:cubicBezTo>
                <a:cubicBezTo>
                  <a:pt x="6191" y="2896"/>
                  <a:pt x="5641" y="2668"/>
                  <a:pt x="5000" y="2668"/>
                </a:cubicBezTo>
                <a:cubicBezTo>
                  <a:pt x="4359" y="2668"/>
                  <a:pt x="3809" y="2896"/>
                  <a:pt x="3352" y="3353"/>
                </a:cubicBezTo>
                <a:cubicBezTo>
                  <a:pt x="2896" y="3809"/>
                  <a:pt x="2667" y="4359"/>
                  <a:pt x="2667" y="5000"/>
                </a:cubicBezTo>
                <a:cubicBezTo>
                  <a:pt x="2667" y="5641"/>
                  <a:pt x="2895" y="6191"/>
                  <a:pt x="3353" y="6648"/>
                </a:cubicBezTo>
                <a:close/>
                <a:moveTo>
                  <a:pt x="3941" y="3940"/>
                </a:moveTo>
                <a:cubicBezTo>
                  <a:pt x="4235" y="3647"/>
                  <a:pt x="4588" y="3500"/>
                  <a:pt x="5000" y="3500"/>
                </a:cubicBezTo>
                <a:cubicBezTo>
                  <a:pt x="5413" y="3500"/>
                  <a:pt x="5766" y="3647"/>
                  <a:pt x="6059" y="3940"/>
                </a:cubicBezTo>
                <a:cubicBezTo>
                  <a:pt x="6353" y="4234"/>
                  <a:pt x="6499" y="4587"/>
                  <a:pt x="6499" y="4999"/>
                </a:cubicBezTo>
                <a:cubicBezTo>
                  <a:pt x="6499" y="5412"/>
                  <a:pt x="6353" y="5765"/>
                  <a:pt x="6059" y="6058"/>
                </a:cubicBezTo>
                <a:cubicBezTo>
                  <a:pt x="5765" y="6352"/>
                  <a:pt x="5413" y="6498"/>
                  <a:pt x="5000" y="6498"/>
                </a:cubicBezTo>
                <a:cubicBezTo>
                  <a:pt x="4588" y="6498"/>
                  <a:pt x="4234" y="6352"/>
                  <a:pt x="3941" y="6058"/>
                </a:cubicBezTo>
                <a:cubicBezTo>
                  <a:pt x="3648" y="5764"/>
                  <a:pt x="3501" y="5412"/>
                  <a:pt x="3501" y="4999"/>
                </a:cubicBezTo>
                <a:cubicBezTo>
                  <a:pt x="3501" y="4587"/>
                  <a:pt x="3648" y="4234"/>
                  <a:pt x="3941" y="394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ig-quaver_77381">
            <a:extLst>
              <a:ext uri="{FF2B5EF4-FFF2-40B4-BE49-F238E27FC236}">
                <a16:creationId xmlns:a16="http://schemas.microsoft.com/office/drawing/2014/main" id="{178B8A49-B821-E9ED-2DE8-758877EE2EE4}"/>
              </a:ext>
            </a:extLst>
          </p:cNvPr>
          <p:cNvSpPr>
            <a:spLocks noChangeAspect="1"/>
          </p:cNvSpPr>
          <p:nvPr/>
        </p:nvSpPr>
        <p:spPr>
          <a:xfrm>
            <a:off x="2081346" y="5985160"/>
            <a:ext cx="265592" cy="288000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  <a:gd name="T34" fmla="*/ 407031 w 604011"/>
              <a:gd name="T35" fmla="*/ 407031 w 604011"/>
              <a:gd name="T36" fmla="*/ 407031 w 604011"/>
              <a:gd name="T37" fmla="*/ 407031 w 604011"/>
              <a:gd name="T38" fmla="*/ 407031 w 604011"/>
              <a:gd name="T39" fmla="*/ 407031 w 604011"/>
              <a:gd name="T40" fmla="*/ 407031 w 604011"/>
              <a:gd name="T41" fmla="*/ 407031 w 604011"/>
              <a:gd name="T42" fmla="*/ 407031 w 604011"/>
              <a:gd name="T43" fmla="*/ 407031 w 604011"/>
              <a:gd name="T44" fmla="*/ 407031 w 604011"/>
              <a:gd name="T45" fmla="*/ 407031 w 604011"/>
              <a:gd name="T46" fmla="*/ 407031 w 604011"/>
              <a:gd name="T47" fmla="*/ 407031 w 604011"/>
              <a:gd name="T48" fmla="*/ 407031 w 604011"/>
              <a:gd name="T49" fmla="*/ 407031 w 604011"/>
              <a:gd name="T50" fmla="*/ 407031 w 604011"/>
              <a:gd name="T51" fmla="*/ 407031 w 604011"/>
              <a:gd name="T52" fmla="*/ 407031 w 604011"/>
              <a:gd name="T53" fmla="*/ 407031 w 604011"/>
              <a:gd name="T54" fmla="*/ 407031 w 604011"/>
              <a:gd name="T55" fmla="*/ 407031 w 604011"/>
              <a:gd name="T56" fmla="*/ 407031 w 604011"/>
              <a:gd name="T57" fmla="*/ 407031 w 604011"/>
              <a:gd name="T58" fmla="*/ 407031 w 604011"/>
              <a:gd name="T59" fmla="*/ 407031 w 604011"/>
              <a:gd name="T60" fmla="*/ 407031 w 604011"/>
              <a:gd name="T61" fmla="*/ 407031 w 604011"/>
              <a:gd name="T62" fmla="*/ 407031 w 604011"/>
              <a:gd name="T63" fmla="*/ 407031 w 604011"/>
              <a:gd name="T64" fmla="*/ 407031 w 604011"/>
              <a:gd name="T65" fmla="*/ 407031 w 604011"/>
              <a:gd name="T66" fmla="*/ 407031 w 604011"/>
              <a:gd name="T67" fmla="*/ 407031 w 604011"/>
              <a:gd name="T68" fmla="*/ 407031 w 604011"/>
              <a:gd name="T69" fmla="*/ 407031 w 604011"/>
              <a:gd name="T70" fmla="*/ 407031 w 604011"/>
              <a:gd name="T71" fmla="*/ 407031 w 604011"/>
              <a:gd name="T72" fmla="*/ 407031 w 604011"/>
              <a:gd name="T73" fmla="*/ 407031 w 604011"/>
              <a:gd name="T74" fmla="*/ 407031 w 604011"/>
              <a:gd name="T75" fmla="*/ 407031 w 604011"/>
              <a:gd name="T76" fmla="*/ 407031 w 604011"/>
              <a:gd name="T77" fmla="*/ 407031 w 604011"/>
              <a:gd name="T78" fmla="*/ 407031 w 604011"/>
              <a:gd name="T79" fmla="*/ 407031 w 604011"/>
              <a:gd name="T80" fmla="*/ 407031 w 604011"/>
              <a:gd name="T81" fmla="*/ 407031 w 604011"/>
              <a:gd name="T82" fmla="*/ 407031 w 604011"/>
              <a:gd name="T83" fmla="*/ 407031 w 604011"/>
              <a:gd name="T84" fmla="*/ 407031 w 604011"/>
              <a:gd name="T85" fmla="*/ 407031 w 604011"/>
              <a:gd name="T86" fmla="*/ 407031 w 604011"/>
              <a:gd name="T87" fmla="*/ 407031 w 604011"/>
              <a:gd name="T88" fmla="*/ 407031 w 604011"/>
              <a:gd name="T89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705" h="6196">
                <a:moveTo>
                  <a:pt x="5699" y="296"/>
                </a:moveTo>
                <a:cubicBezTo>
                  <a:pt x="5699" y="214"/>
                  <a:pt x="5647" y="124"/>
                  <a:pt x="5582" y="76"/>
                </a:cubicBezTo>
                <a:cubicBezTo>
                  <a:pt x="5505" y="18"/>
                  <a:pt x="5406" y="0"/>
                  <a:pt x="5313" y="27"/>
                </a:cubicBezTo>
                <a:lnTo>
                  <a:pt x="1897" y="1023"/>
                </a:lnTo>
                <a:cubicBezTo>
                  <a:pt x="1696" y="1082"/>
                  <a:pt x="1557" y="1267"/>
                  <a:pt x="1557" y="1476"/>
                </a:cubicBezTo>
                <a:lnTo>
                  <a:pt x="1557" y="1594"/>
                </a:lnTo>
                <a:lnTo>
                  <a:pt x="1557" y="2634"/>
                </a:lnTo>
                <a:lnTo>
                  <a:pt x="1557" y="4740"/>
                </a:lnTo>
                <a:cubicBezTo>
                  <a:pt x="1440" y="4715"/>
                  <a:pt x="1315" y="4702"/>
                  <a:pt x="1184" y="4702"/>
                </a:cubicBezTo>
                <a:cubicBezTo>
                  <a:pt x="530" y="4702"/>
                  <a:pt x="0" y="5036"/>
                  <a:pt x="0" y="5449"/>
                </a:cubicBezTo>
                <a:cubicBezTo>
                  <a:pt x="0" y="5862"/>
                  <a:pt x="530" y="6196"/>
                  <a:pt x="1184" y="6196"/>
                </a:cubicBezTo>
                <a:cubicBezTo>
                  <a:pt x="1839" y="6196"/>
                  <a:pt x="2369" y="5862"/>
                  <a:pt x="2369" y="5449"/>
                </a:cubicBezTo>
                <a:lnTo>
                  <a:pt x="2369" y="2397"/>
                </a:lnTo>
                <a:lnTo>
                  <a:pt x="4893" y="1661"/>
                </a:lnTo>
                <a:lnTo>
                  <a:pt x="4893" y="3753"/>
                </a:lnTo>
                <a:cubicBezTo>
                  <a:pt x="4776" y="3729"/>
                  <a:pt x="4651" y="3715"/>
                  <a:pt x="4521" y="3715"/>
                </a:cubicBezTo>
                <a:cubicBezTo>
                  <a:pt x="3866" y="3715"/>
                  <a:pt x="3336" y="4049"/>
                  <a:pt x="3336" y="4462"/>
                </a:cubicBezTo>
                <a:cubicBezTo>
                  <a:pt x="3336" y="4875"/>
                  <a:pt x="3866" y="5209"/>
                  <a:pt x="4521" y="5209"/>
                </a:cubicBezTo>
                <a:cubicBezTo>
                  <a:pt x="5175" y="5209"/>
                  <a:pt x="5705" y="4875"/>
                  <a:pt x="5705" y="4462"/>
                </a:cubicBezTo>
                <a:lnTo>
                  <a:pt x="5705" y="1425"/>
                </a:lnTo>
                <a:cubicBezTo>
                  <a:pt x="5705" y="1425"/>
                  <a:pt x="5699" y="584"/>
                  <a:pt x="5699" y="296"/>
                </a:cubicBezTo>
                <a:close/>
                <a:moveTo>
                  <a:pt x="1184" y="5356"/>
                </a:moveTo>
                <a:cubicBezTo>
                  <a:pt x="998" y="5356"/>
                  <a:pt x="820" y="5393"/>
                  <a:pt x="707" y="5456"/>
                </a:cubicBezTo>
                <a:cubicBezTo>
                  <a:pt x="675" y="5474"/>
                  <a:pt x="639" y="5483"/>
                  <a:pt x="605" y="5483"/>
                </a:cubicBezTo>
                <a:cubicBezTo>
                  <a:pt x="531" y="5483"/>
                  <a:pt x="459" y="5444"/>
                  <a:pt x="421" y="5375"/>
                </a:cubicBezTo>
                <a:cubicBezTo>
                  <a:pt x="364" y="5274"/>
                  <a:pt x="400" y="5146"/>
                  <a:pt x="502" y="5089"/>
                </a:cubicBezTo>
                <a:cubicBezTo>
                  <a:pt x="679" y="4990"/>
                  <a:pt x="922" y="4935"/>
                  <a:pt x="1184" y="4935"/>
                </a:cubicBezTo>
                <a:cubicBezTo>
                  <a:pt x="1301" y="4935"/>
                  <a:pt x="1395" y="5029"/>
                  <a:pt x="1395" y="5145"/>
                </a:cubicBezTo>
                <a:cubicBezTo>
                  <a:pt x="1395" y="5261"/>
                  <a:pt x="1301" y="5356"/>
                  <a:pt x="1184" y="5356"/>
                </a:cubicBezTo>
                <a:close/>
                <a:moveTo>
                  <a:pt x="4376" y="1150"/>
                </a:moveTo>
                <a:lnTo>
                  <a:pt x="2326" y="1748"/>
                </a:lnTo>
                <a:cubicBezTo>
                  <a:pt x="2306" y="1754"/>
                  <a:pt x="2287" y="1757"/>
                  <a:pt x="2267" y="1757"/>
                </a:cubicBezTo>
                <a:cubicBezTo>
                  <a:pt x="2176" y="1757"/>
                  <a:pt x="2092" y="1697"/>
                  <a:pt x="2065" y="1605"/>
                </a:cubicBezTo>
                <a:cubicBezTo>
                  <a:pt x="2033" y="1494"/>
                  <a:pt x="2097" y="1377"/>
                  <a:pt x="2208" y="1345"/>
                </a:cubicBezTo>
                <a:lnTo>
                  <a:pt x="4258" y="747"/>
                </a:lnTo>
                <a:cubicBezTo>
                  <a:pt x="4369" y="714"/>
                  <a:pt x="4486" y="778"/>
                  <a:pt x="4519" y="890"/>
                </a:cubicBezTo>
                <a:cubicBezTo>
                  <a:pt x="4551" y="1001"/>
                  <a:pt x="4487" y="1118"/>
                  <a:pt x="4376" y="1150"/>
                </a:cubicBezTo>
                <a:close/>
                <a:moveTo>
                  <a:pt x="4521" y="4369"/>
                </a:moveTo>
                <a:cubicBezTo>
                  <a:pt x="4334" y="4369"/>
                  <a:pt x="4156" y="4406"/>
                  <a:pt x="4043" y="4469"/>
                </a:cubicBezTo>
                <a:cubicBezTo>
                  <a:pt x="4011" y="4488"/>
                  <a:pt x="3975" y="4496"/>
                  <a:pt x="3941" y="4496"/>
                </a:cubicBezTo>
                <a:cubicBezTo>
                  <a:pt x="3867" y="4496"/>
                  <a:pt x="3795" y="4457"/>
                  <a:pt x="3757" y="4389"/>
                </a:cubicBezTo>
                <a:cubicBezTo>
                  <a:pt x="3700" y="4287"/>
                  <a:pt x="3736" y="4159"/>
                  <a:pt x="3838" y="4102"/>
                </a:cubicBezTo>
                <a:cubicBezTo>
                  <a:pt x="4015" y="4003"/>
                  <a:pt x="4258" y="3948"/>
                  <a:pt x="4521" y="3948"/>
                </a:cubicBezTo>
                <a:cubicBezTo>
                  <a:pt x="4637" y="3948"/>
                  <a:pt x="4731" y="4042"/>
                  <a:pt x="4731" y="4158"/>
                </a:cubicBezTo>
                <a:cubicBezTo>
                  <a:pt x="4731" y="4275"/>
                  <a:pt x="4637" y="4369"/>
                  <a:pt x="4521" y="4369"/>
                </a:cubicBezTo>
                <a:close/>
              </a:path>
            </a:pathLst>
          </a:custGeom>
          <a:solidFill>
            <a:srgbClr val="70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tudying_386245">
            <a:extLst>
              <a:ext uri="{FF2B5EF4-FFF2-40B4-BE49-F238E27FC236}">
                <a16:creationId xmlns:a16="http://schemas.microsoft.com/office/drawing/2014/main" id="{F407F42F-9ED2-3A1C-23E4-A8E02F47F064}"/>
              </a:ext>
            </a:extLst>
          </p:cNvPr>
          <p:cNvSpPr>
            <a:spLocks noChangeAspect="1"/>
          </p:cNvSpPr>
          <p:nvPr/>
        </p:nvSpPr>
        <p:spPr>
          <a:xfrm>
            <a:off x="682692" y="5216341"/>
            <a:ext cx="248127" cy="247604"/>
          </a:xfrm>
          <a:custGeom>
            <a:avLst/>
            <a:gdLst>
              <a:gd name="connsiteX0" fmla="*/ 528341 w 607639"/>
              <a:gd name="connsiteY0" fmla="*/ 527538 h 606722"/>
              <a:gd name="connsiteX1" fmla="*/ 528341 w 607639"/>
              <a:gd name="connsiteY1" fmla="*/ 547356 h 606722"/>
              <a:gd name="connsiteX2" fmla="*/ 567945 w 607639"/>
              <a:gd name="connsiteY2" fmla="*/ 547356 h 606722"/>
              <a:gd name="connsiteX3" fmla="*/ 567945 w 607639"/>
              <a:gd name="connsiteY3" fmla="*/ 527538 h 606722"/>
              <a:gd name="connsiteX4" fmla="*/ 99053 w 607639"/>
              <a:gd name="connsiteY4" fmla="*/ 474837 h 606722"/>
              <a:gd name="connsiteX5" fmla="*/ 79207 w 607639"/>
              <a:gd name="connsiteY5" fmla="*/ 494567 h 606722"/>
              <a:gd name="connsiteX6" fmla="*/ 99053 w 607639"/>
              <a:gd name="connsiteY6" fmla="*/ 514385 h 606722"/>
              <a:gd name="connsiteX7" fmla="*/ 350025 w 607639"/>
              <a:gd name="connsiteY7" fmla="*/ 514385 h 606722"/>
              <a:gd name="connsiteX8" fmla="*/ 369782 w 607639"/>
              <a:gd name="connsiteY8" fmla="*/ 494567 h 606722"/>
              <a:gd name="connsiteX9" fmla="*/ 350025 w 607639"/>
              <a:gd name="connsiteY9" fmla="*/ 474837 h 606722"/>
              <a:gd name="connsiteX10" fmla="*/ 297160 w 607639"/>
              <a:gd name="connsiteY10" fmla="*/ 395653 h 606722"/>
              <a:gd name="connsiteX11" fmla="*/ 277403 w 607639"/>
              <a:gd name="connsiteY11" fmla="*/ 415472 h 606722"/>
              <a:gd name="connsiteX12" fmla="*/ 297160 w 607639"/>
              <a:gd name="connsiteY12" fmla="*/ 435201 h 606722"/>
              <a:gd name="connsiteX13" fmla="*/ 350025 w 607639"/>
              <a:gd name="connsiteY13" fmla="*/ 435201 h 606722"/>
              <a:gd name="connsiteX14" fmla="*/ 369782 w 607639"/>
              <a:gd name="connsiteY14" fmla="*/ 415472 h 606722"/>
              <a:gd name="connsiteX15" fmla="*/ 350025 w 607639"/>
              <a:gd name="connsiteY15" fmla="*/ 395653 h 606722"/>
              <a:gd name="connsiteX16" fmla="*/ 99053 w 607639"/>
              <a:gd name="connsiteY16" fmla="*/ 395653 h 606722"/>
              <a:gd name="connsiteX17" fmla="*/ 79207 w 607639"/>
              <a:gd name="connsiteY17" fmla="*/ 415472 h 606722"/>
              <a:gd name="connsiteX18" fmla="*/ 99053 w 607639"/>
              <a:gd name="connsiteY18" fmla="*/ 435201 h 606722"/>
              <a:gd name="connsiteX19" fmla="*/ 217953 w 607639"/>
              <a:gd name="connsiteY19" fmla="*/ 435201 h 606722"/>
              <a:gd name="connsiteX20" fmla="*/ 237711 w 607639"/>
              <a:gd name="connsiteY20" fmla="*/ 415472 h 606722"/>
              <a:gd name="connsiteX21" fmla="*/ 217953 w 607639"/>
              <a:gd name="connsiteY21" fmla="*/ 395653 h 606722"/>
              <a:gd name="connsiteX22" fmla="*/ 99053 w 607639"/>
              <a:gd name="connsiteY22" fmla="*/ 316558 h 606722"/>
              <a:gd name="connsiteX23" fmla="*/ 79207 w 607639"/>
              <a:gd name="connsiteY23" fmla="*/ 336288 h 606722"/>
              <a:gd name="connsiteX24" fmla="*/ 99053 w 607639"/>
              <a:gd name="connsiteY24" fmla="*/ 356106 h 606722"/>
              <a:gd name="connsiteX25" fmla="*/ 350025 w 607639"/>
              <a:gd name="connsiteY25" fmla="*/ 356106 h 606722"/>
              <a:gd name="connsiteX26" fmla="*/ 369782 w 607639"/>
              <a:gd name="connsiteY26" fmla="*/ 336288 h 606722"/>
              <a:gd name="connsiteX27" fmla="*/ 350025 w 607639"/>
              <a:gd name="connsiteY27" fmla="*/ 316558 h 606722"/>
              <a:gd name="connsiteX28" fmla="*/ 257557 w 607639"/>
              <a:gd name="connsiteY28" fmla="*/ 237374 h 606722"/>
              <a:gd name="connsiteX29" fmla="*/ 237711 w 607639"/>
              <a:gd name="connsiteY29" fmla="*/ 257193 h 606722"/>
              <a:gd name="connsiteX30" fmla="*/ 257557 w 607639"/>
              <a:gd name="connsiteY30" fmla="*/ 277011 h 606722"/>
              <a:gd name="connsiteX31" fmla="*/ 350025 w 607639"/>
              <a:gd name="connsiteY31" fmla="*/ 277011 h 606722"/>
              <a:gd name="connsiteX32" fmla="*/ 369782 w 607639"/>
              <a:gd name="connsiteY32" fmla="*/ 257193 h 606722"/>
              <a:gd name="connsiteX33" fmla="*/ 350025 w 607639"/>
              <a:gd name="connsiteY33" fmla="*/ 237374 h 606722"/>
              <a:gd name="connsiteX34" fmla="*/ 99053 w 607639"/>
              <a:gd name="connsiteY34" fmla="*/ 237374 h 606722"/>
              <a:gd name="connsiteX35" fmla="*/ 79207 w 607639"/>
              <a:gd name="connsiteY35" fmla="*/ 257193 h 606722"/>
              <a:gd name="connsiteX36" fmla="*/ 99053 w 607639"/>
              <a:gd name="connsiteY36" fmla="*/ 277011 h 606722"/>
              <a:gd name="connsiteX37" fmla="*/ 178261 w 607639"/>
              <a:gd name="connsiteY37" fmla="*/ 277011 h 606722"/>
              <a:gd name="connsiteX38" fmla="*/ 198107 w 607639"/>
              <a:gd name="connsiteY38" fmla="*/ 257193 h 606722"/>
              <a:gd name="connsiteX39" fmla="*/ 178261 w 607639"/>
              <a:gd name="connsiteY39" fmla="*/ 237374 h 606722"/>
              <a:gd name="connsiteX40" fmla="*/ 99053 w 607639"/>
              <a:gd name="connsiteY40" fmla="*/ 158279 h 606722"/>
              <a:gd name="connsiteX41" fmla="*/ 79207 w 607639"/>
              <a:gd name="connsiteY41" fmla="*/ 178009 h 606722"/>
              <a:gd name="connsiteX42" fmla="*/ 99053 w 607639"/>
              <a:gd name="connsiteY42" fmla="*/ 197827 h 606722"/>
              <a:gd name="connsiteX43" fmla="*/ 350025 w 607639"/>
              <a:gd name="connsiteY43" fmla="*/ 197827 h 606722"/>
              <a:gd name="connsiteX44" fmla="*/ 369782 w 607639"/>
              <a:gd name="connsiteY44" fmla="*/ 178009 h 606722"/>
              <a:gd name="connsiteX45" fmla="*/ 350025 w 607639"/>
              <a:gd name="connsiteY45" fmla="*/ 158279 h 606722"/>
              <a:gd name="connsiteX46" fmla="*/ 178261 w 607639"/>
              <a:gd name="connsiteY46" fmla="*/ 79095 h 606722"/>
              <a:gd name="connsiteX47" fmla="*/ 158503 w 607639"/>
              <a:gd name="connsiteY47" fmla="*/ 98913 h 606722"/>
              <a:gd name="connsiteX48" fmla="*/ 178261 w 607639"/>
              <a:gd name="connsiteY48" fmla="*/ 118732 h 606722"/>
              <a:gd name="connsiteX49" fmla="*/ 270728 w 607639"/>
              <a:gd name="connsiteY49" fmla="*/ 118732 h 606722"/>
              <a:gd name="connsiteX50" fmla="*/ 290575 w 607639"/>
              <a:gd name="connsiteY50" fmla="*/ 98913 h 606722"/>
              <a:gd name="connsiteX51" fmla="*/ 270728 w 607639"/>
              <a:gd name="connsiteY51" fmla="*/ 79095 h 606722"/>
              <a:gd name="connsiteX52" fmla="*/ 548188 w 607639"/>
              <a:gd name="connsiteY52" fmla="*/ 63987 h 606722"/>
              <a:gd name="connsiteX53" fmla="*/ 528341 w 607639"/>
              <a:gd name="connsiteY53" fmla="*/ 103624 h 606722"/>
              <a:gd name="connsiteX54" fmla="*/ 528341 w 607639"/>
              <a:gd name="connsiteY54" fmla="*/ 118732 h 606722"/>
              <a:gd name="connsiteX55" fmla="*/ 567945 w 607639"/>
              <a:gd name="connsiteY55" fmla="*/ 118732 h 606722"/>
              <a:gd name="connsiteX56" fmla="*/ 567945 w 607639"/>
              <a:gd name="connsiteY56" fmla="*/ 103624 h 606722"/>
              <a:gd name="connsiteX57" fmla="*/ 548188 w 607639"/>
              <a:gd name="connsiteY57" fmla="*/ 0 h 606722"/>
              <a:gd name="connsiteX58" fmla="*/ 565898 w 607639"/>
              <a:gd name="connsiteY58" fmla="*/ 10931 h 606722"/>
              <a:gd name="connsiteX59" fmla="*/ 605503 w 607639"/>
              <a:gd name="connsiteY59" fmla="*/ 90026 h 606722"/>
              <a:gd name="connsiteX60" fmla="*/ 607639 w 607639"/>
              <a:gd name="connsiteY60" fmla="*/ 98913 h 606722"/>
              <a:gd name="connsiteX61" fmla="*/ 607639 w 607639"/>
              <a:gd name="connsiteY61" fmla="*/ 547356 h 606722"/>
              <a:gd name="connsiteX62" fmla="*/ 548188 w 607639"/>
              <a:gd name="connsiteY62" fmla="*/ 606722 h 606722"/>
              <a:gd name="connsiteX63" fmla="*/ 488736 w 607639"/>
              <a:gd name="connsiteY63" fmla="*/ 547356 h 606722"/>
              <a:gd name="connsiteX64" fmla="*/ 488736 w 607639"/>
              <a:gd name="connsiteY64" fmla="*/ 98913 h 606722"/>
              <a:gd name="connsiteX65" fmla="*/ 490783 w 607639"/>
              <a:gd name="connsiteY65" fmla="*/ 90026 h 606722"/>
              <a:gd name="connsiteX66" fmla="*/ 530477 w 607639"/>
              <a:gd name="connsiteY66" fmla="*/ 10931 h 606722"/>
              <a:gd name="connsiteX67" fmla="*/ 548188 w 607639"/>
              <a:gd name="connsiteY67" fmla="*/ 0 h 606722"/>
              <a:gd name="connsiteX68" fmla="*/ 19846 w 607639"/>
              <a:gd name="connsiteY68" fmla="*/ 0 h 606722"/>
              <a:gd name="connsiteX69" fmla="*/ 429232 w 607639"/>
              <a:gd name="connsiteY69" fmla="*/ 0 h 606722"/>
              <a:gd name="connsiteX70" fmla="*/ 449078 w 607639"/>
              <a:gd name="connsiteY70" fmla="*/ 19818 h 606722"/>
              <a:gd name="connsiteX71" fmla="*/ 449078 w 607639"/>
              <a:gd name="connsiteY71" fmla="*/ 586904 h 606722"/>
              <a:gd name="connsiteX72" fmla="*/ 429232 w 607639"/>
              <a:gd name="connsiteY72" fmla="*/ 606722 h 606722"/>
              <a:gd name="connsiteX73" fmla="*/ 19846 w 607639"/>
              <a:gd name="connsiteY73" fmla="*/ 606722 h 606722"/>
              <a:gd name="connsiteX74" fmla="*/ 0 w 607639"/>
              <a:gd name="connsiteY74" fmla="*/ 586904 h 606722"/>
              <a:gd name="connsiteX75" fmla="*/ 0 w 607639"/>
              <a:gd name="connsiteY75" fmla="*/ 19818 h 606722"/>
              <a:gd name="connsiteX76" fmla="*/ 19846 w 607639"/>
              <a:gd name="connsiteY7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607639" h="606722">
                <a:moveTo>
                  <a:pt x="528341" y="527538"/>
                </a:moveTo>
                <a:lnTo>
                  <a:pt x="528341" y="547356"/>
                </a:lnTo>
                <a:cubicBezTo>
                  <a:pt x="528341" y="573395"/>
                  <a:pt x="567945" y="573218"/>
                  <a:pt x="567945" y="547356"/>
                </a:cubicBezTo>
                <a:lnTo>
                  <a:pt x="567945" y="527538"/>
                </a:lnTo>
                <a:close/>
                <a:moveTo>
                  <a:pt x="99053" y="474837"/>
                </a:moveTo>
                <a:cubicBezTo>
                  <a:pt x="88107" y="474837"/>
                  <a:pt x="79207" y="483636"/>
                  <a:pt x="79207" y="494567"/>
                </a:cubicBezTo>
                <a:cubicBezTo>
                  <a:pt x="79207" y="505498"/>
                  <a:pt x="88107" y="514385"/>
                  <a:pt x="99053" y="514385"/>
                </a:cubicBezTo>
                <a:lnTo>
                  <a:pt x="350025" y="514385"/>
                </a:lnTo>
                <a:cubicBezTo>
                  <a:pt x="360971" y="514385"/>
                  <a:pt x="369782" y="505498"/>
                  <a:pt x="369782" y="494567"/>
                </a:cubicBezTo>
                <a:cubicBezTo>
                  <a:pt x="369782" y="483636"/>
                  <a:pt x="360971" y="474837"/>
                  <a:pt x="350025" y="474837"/>
                </a:cubicBezTo>
                <a:close/>
                <a:moveTo>
                  <a:pt x="297160" y="395653"/>
                </a:moveTo>
                <a:cubicBezTo>
                  <a:pt x="286214" y="395653"/>
                  <a:pt x="277403" y="404541"/>
                  <a:pt x="277403" y="415472"/>
                </a:cubicBezTo>
                <a:cubicBezTo>
                  <a:pt x="277403" y="426403"/>
                  <a:pt x="286214" y="435201"/>
                  <a:pt x="297160" y="435201"/>
                </a:cubicBezTo>
                <a:lnTo>
                  <a:pt x="350025" y="435201"/>
                </a:lnTo>
                <a:cubicBezTo>
                  <a:pt x="360971" y="435201"/>
                  <a:pt x="369782" y="426403"/>
                  <a:pt x="369782" y="415472"/>
                </a:cubicBezTo>
                <a:cubicBezTo>
                  <a:pt x="369782" y="404541"/>
                  <a:pt x="360971" y="395653"/>
                  <a:pt x="350025" y="395653"/>
                </a:cubicBezTo>
                <a:close/>
                <a:moveTo>
                  <a:pt x="99053" y="395653"/>
                </a:moveTo>
                <a:cubicBezTo>
                  <a:pt x="88107" y="395653"/>
                  <a:pt x="79207" y="404541"/>
                  <a:pt x="79207" y="415472"/>
                </a:cubicBezTo>
                <a:cubicBezTo>
                  <a:pt x="79207" y="426403"/>
                  <a:pt x="88107" y="435201"/>
                  <a:pt x="99053" y="435201"/>
                </a:cubicBezTo>
                <a:lnTo>
                  <a:pt x="217953" y="435201"/>
                </a:lnTo>
                <a:cubicBezTo>
                  <a:pt x="228900" y="435201"/>
                  <a:pt x="237711" y="426403"/>
                  <a:pt x="237711" y="415472"/>
                </a:cubicBezTo>
                <a:cubicBezTo>
                  <a:pt x="237711" y="404541"/>
                  <a:pt x="228900" y="395653"/>
                  <a:pt x="217953" y="395653"/>
                </a:cubicBezTo>
                <a:close/>
                <a:moveTo>
                  <a:pt x="99053" y="316558"/>
                </a:moveTo>
                <a:cubicBezTo>
                  <a:pt x="88107" y="316558"/>
                  <a:pt x="79207" y="325357"/>
                  <a:pt x="79207" y="336288"/>
                </a:cubicBezTo>
                <a:cubicBezTo>
                  <a:pt x="79207" y="347219"/>
                  <a:pt x="88107" y="356106"/>
                  <a:pt x="99053" y="356106"/>
                </a:cubicBezTo>
                <a:lnTo>
                  <a:pt x="350025" y="356106"/>
                </a:lnTo>
                <a:cubicBezTo>
                  <a:pt x="360971" y="356106"/>
                  <a:pt x="369782" y="347219"/>
                  <a:pt x="369782" y="336288"/>
                </a:cubicBezTo>
                <a:cubicBezTo>
                  <a:pt x="369782" y="325357"/>
                  <a:pt x="360971" y="316558"/>
                  <a:pt x="350025" y="316558"/>
                </a:cubicBezTo>
                <a:close/>
                <a:moveTo>
                  <a:pt x="257557" y="237374"/>
                </a:moveTo>
                <a:cubicBezTo>
                  <a:pt x="246610" y="237374"/>
                  <a:pt x="237711" y="246261"/>
                  <a:pt x="237711" y="257193"/>
                </a:cubicBezTo>
                <a:cubicBezTo>
                  <a:pt x="237711" y="268124"/>
                  <a:pt x="246610" y="277011"/>
                  <a:pt x="257557" y="277011"/>
                </a:cubicBezTo>
                <a:lnTo>
                  <a:pt x="350025" y="277011"/>
                </a:lnTo>
                <a:cubicBezTo>
                  <a:pt x="360971" y="277011"/>
                  <a:pt x="369782" y="268124"/>
                  <a:pt x="369782" y="257193"/>
                </a:cubicBezTo>
                <a:cubicBezTo>
                  <a:pt x="369782" y="246261"/>
                  <a:pt x="360971" y="237374"/>
                  <a:pt x="350025" y="237374"/>
                </a:cubicBezTo>
                <a:close/>
                <a:moveTo>
                  <a:pt x="99053" y="237374"/>
                </a:moveTo>
                <a:cubicBezTo>
                  <a:pt x="88107" y="237374"/>
                  <a:pt x="79207" y="246261"/>
                  <a:pt x="79207" y="257193"/>
                </a:cubicBezTo>
                <a:cubicBezTo>
                  <a:pt x="79207" y="268124"/>
                  <a:pt x="88107" y="277011"/>
                  <a:pt x="99053" y="277011"/>
                </a:cubicBezTo>
                <a:lnTo>
                  <a:pt x="178261" y="277011"/>
                </a:lnTo>
                <a:cubicBezTo>
                  <a:pt x="189207" y="277011"/>
                  <a:pt x="198107" y="268124"/>
                  <a:pt x="198107" y="257193"/>
                </a:cubicBezTo>
                <a:cubicBezTo>
                  <a:pt x="198107" y="246261"/>
                  <a:pt x="189207" y="237374"/>
                  <a:pt x="178261" y="237374"/>
                </a:cubicBezTo>
                <a:close/>
                <a:moveTo>
                  <a:pt x="99053" y="158279"/>
                </a:moveTo>
                <a:cubicBezTo>
                  <a:pt x="88107" y="158279"/>
                  <a:pt x="79207" y="167166"/>
                  <a:pt x="79207" y="178009"/>
                </a:cubicBezTo>
                <a:cubicBezTo>
                  <a:pt x="79207" y="188940"/>
                  <a:pt x="88107" y="197827"/>
                  <a:pt x="99053" y="197827"/>
                </a:cubicBezTo>
                <a:lnTo>
                  <a:pt x="350025" y="197827"/>
                </a:lnTo>
                <a:cubicBezTo>
                  <a:pt x="360971" y="197827"/>
                  <a:pt x="369782" y="188940"/>
                  <a:pt x="369782" y="178009"/>
                </a:cubicBezTo>
                <a:cubicBezTo>
                  <a:pt x="369782" y="167166"/>
                  <a:pt x="360971" y="158279"/>
                  <a:pt x="350025" y="158279"/>
                </a:cubicBezTo>
                <a:close/>
                <a:moveTo>
                  <a:pt x="178261" y="79095"/>
                </a:moveTo>
                <a:cubicBezTo>
                  <a:pt x="167403" y="79095"/>
                  <a:pt x="158503" y="87982"/>
                  <a:pt x="158503" y="98913"/>
                </a:cubicBezTo>
                <a:cubicBezTo>
                  <a:pt x="158503" y="109845"/>
                  <a:pt x="167403" y="118732"/>
                  <a:pt x="178261" y="118732"/>
                </a:cubicBezTo>
                <a:lnTo>
                  <a:pt x="270728" y="118732"/>
                </a:lnTo>
                <a:cubicBezTo>
                  <a:pt x="281675" y="118732"/>
                  <a:pt x="290575" y="109845"/>
                  <a:pt x="290575" y="98913"/>
                </a:cubicBezTo>
                <a:cubicBezTo>
                  <a:pt x="290575" y="87982"/>
                  <a:pt x="281675" y="79095"/>
                  <a:pt x="270728" y="79095"/>
                </a:cubicBezTo>
                <a:close/>
                <a:moveTo>
                  <a:pt x="548188" y="63987"/>
                </a:moveTo>
                <a:lnTo>
                  <a:pt x="528341" y="103624"/>
                </a:lnTo>
                <a:lnTo>
                  <a:pt x="528341" y="118732"/>
                </a:lnTo>
                <a:lnTo>
                  <a:pt x="567945" y="118732"/>
                </a:lnTo>
                <a:lnTo>
                  <a:pt x="567945" y="103624"/>
                </a:lnTo>
                <a:close/>
                <a:moveTo>
                  <a:pt x="548188" y="0"/>
                </a:moveTo>
                <a:cubicBezTo>
                  <a:pt x="555663" y="0"/>
                  <a:pt x="562516" y="4266"/>
                  <a:pt x="565898" y="10931"/>
                </a:cubicBezTo>
                <a:lnTo>
                  <a:pt x="605503" y="90026"/>
                </a:lnTo>
                <a:cubicBezTo>
                  <a:pt x="606927" y="92781"/>
                  <a:pt x="607639" y="95803"/>
                  <a:pt x="607639" y="98913"/>
                </a:cubicBezTo>
                <a:lnTo>
                  <a:pt x="607639" y="547356"/>
                </a:lnTo>
                <a:cubicBezTo>
                  <a:pt x="607639" y="580150"/>
                  <a:pt x="581028" y="606722"/>
                  <a:pt x="548188" y="606722"/>
                </a:cubicBezTo>
                <a:cubicBezTo>
                  <a:pt x="515347" y="606722"/>
                  <a:pt x="488736" y="580150"/>
                  <a:pt x="488736" y="547356"/>
                </a:cubicBezTo>
                <a:lnTo>
                  <a:pt x="488736" y="98913"/>
                </a:lnTo>
                <a:cubicBezTo>
                  <a:pt x="488736" y="95803"/>
                  <a:pt x="489448" y="92781"/>
                  <a:pt x="490783" y="90026"/>
                </a:cubicBezTo>
                <a:lnTo>
                  <a:pt x="530477" y="10931"/>
                </a:lnTo>
                <a:cubicBezTo>
                  <a:pt x="533770" y="4266"/>
                  <a:pt x="540623" y="0"/>
                  <a:pt x="548188" y="0"/>
                </a:cubicBezTo>
                <a:close/>
                <a:moveTo>
                  <a:pt x="19846" y="0"/>
                </a:moveTo>
                <a:lnTo>
                  <a:pt x="429232" y="0"/>
                </a:lnTo>
                <a:cubicBezTo>
                  <a:pt x="440178" y="0"/>
                  <a:pt x="449078" y="8887"/>
                  <a:pt x="449078" y="19818"/>
                </a:cubicBezTo>
                <a:lnTo>
                  <a:pt x="449078" y="586904"/>
                </a:lnTo>
                <a:cubicBezTo>
                  <a:pt x="449078" y="597835"/>
                  <a:pt x="440178" y="606722"/>
                  <a:pt x="429232" y="606722"/>
                </a:cubicBezTo>
                <a:lnTo>
                  <a:pt x="19846" y="606722"/>
                </a:lnTo>
                <a:cubicBezTo>
                  <a:pt x="8900" y="606722"/>
                  <a:pt x="0" y="597835"/>
                  <a:pt x="0" y="586904"/>
                </a:cubicBezTo>
                <a:lnTo>
                  <a:pt x="0" y="19818"/>
                </a:lnTo>
                <a:cubicBezTo>
                  <a:pt x="0" y="8887"/>
                  <a:pt x="8900" y="0"/>
                  <a:pt x="1984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adminton_221925">
            <a:extLst>
              <a:ext uri="{FF2B5EF4-FFF2-40B4-BE49-F238E27FC236}">
                <a16:creationId xmlns:a16="http://schemas.microsoft.com/office/drawing/2014/main" id="{359B726B-C72B-F38D-7BE2-B668EDB08C34}"/>
              </a:ext>
            </a:extLst>
          </p:cNvPr>
          <p:cNvSpPr>
            <a:spLocks noChangeAspect="1"/>
          </p:cNvSpPr>
          <p:nvPr/>
        </p:nvSpPr>
        <p:spPr>
          <a:xfrm>
            <a:off x="1110193" y="4985610"/>
            <a:ext cx="366240" cy="360000"/>
          </a:xfrm>
          <a:custGeom>
            <a:avLst/>
            <a:gdLst>
              <a:gd name="connsiteX0" fmla="*/ 31316 w 607643"/>
              <a:gd name="connsiteY0" fmla="*/ 415137 h 597290"/>
              <a:gd name="connsiteX1" fmla="*/ 182487 w 607643"/>
              <a:gd name="connsiteY1" fmla="*/ 566032 h 597290"/>
              <a:gd name="connsiteX2" fmla="*/ 31316 w 607643"/>
              <a:gd name="connsiteY2" fmla="*/ 566032 h 597290"/>
              <a:gd name="connsiteX3" fmla="*/ 31316 w 607643"/>
              <a:gd name="connsiteY3" fmla="*/ 415137 h 597290"/>
              <a:gd name="connsiteX4" fmla="*/ 88024 w 607643"/>
              <a:gd name="connsiteY4" fmla="*/ 358473 h 597290"/>
              <a:gd name="connsiteX5" fmla="*/ 239150 w 607643"/>
              <a:gd name="connsiteY5" fmla="*/ 509378 h 597290"/>
              <a:gd name="connsiteX6" fmla="*/ 210758 w 607643"/>
              <a:gd name="connsiteY6" fmla="*/ 537639 h 597290"/>
              <a:gd name="connsiteX7" fmla="*/ 59632 w 607643"/>
              <a:gd name="connsiteY7" fmla="*/ 386734 h 597290"/>
              <a:gd name="connsiteX8" fmla="*/ 239186 w 607643"/>
              <a:gd name="connsiteY8" fmla="*/ 0 h 597290"/>
              <a:gd name="connsiteX9" fmla="*/ 311631 w 607643"/>
              <a:gd name="connsiteY9" fmla="*/ 34569 h 597290"/>
              <a:gd name="connsiteX10" fmla="*/ 355686 w 607643"/>
              <a:gd name="connsiteY10" fmla="*/ 116325 h 597290"/>
              <a:gd name="connsiteX11" fmla="*/ 437565 w 607643"/>
              <a:gd name="connsiteY11" fmla="*/ 160402 h 597290"/>
              <a:gd name="connsiteX12" fmla="*/ 481620 w 607643"/>
              <a:gd name="connsiteY12" fmla="*/ 242158 h 597290"/>
              <a:gd name="connsiteX13" fmla="*/ 563499 w 607643"/>
              <a:gd name="connsiteY13" fmla="*/ 286146 h 597290"/>
              <a:gd name="connsiteX14" fmla="*/ 607643 w 607643"/>
              <a:gd name="connsiteY14" fmla="*/ 367902 h 597290"/>
              <a:gd name="connsiteX15" fmla="*/ 267488 w 607643"/>
              <a:gd name="connsiteY15" fmla="*/ 481116 h 597290"/>
              <a:gd name="connsiteX16" fmla="*/ 116367 w 607643"/>
              <a:gd name="connsiteY16" fmla="*/ 330134 h 59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7643" h="597290">
                <a:moveTo>
                  <a:pt x="31316" y="415137"/>
                </a:moveTo>
                <a:lnTo>
                  <a:pt x="182487" y="566032"/>
                </a:lnTo>
                <a:cubicBezTo>
                  <a:pt x="140732" y="607710"/>
                  <a:pt x="73070" y="607710"/>
                  <a:pt x="31316" y="566032"/>
                </a:cubicBezTo>
                <a:cubicBezTo>
                  <a:pt x="-10439" y="524354"/>
                  <a:pt x="-10439" y="456726"/>
                  <a:pt x="31316" y="415137"/>
                </a:cubicBezTo>
                <a:close/>
                <a:moveTo>
                  <a:pt x="88024" y="358473"/>
                </a:moveTo>
                <a:lnTo>
                  <a:pt x="239150" y="509378"/>
                </a:lnTo>
                <a:lnTo>
                  <a:pt x="210758" y="537639"/>
                </a:lnTo>
                <a:lnTo>
                  <a:pt x="59632" y="386734"/>
                </a:lnTo>
                <a:close/>
                <a:moveTo>
                  <a:pt x="239186" y="0"/>
                </a:moveTo>
                <a:cubicBezTo>
                  <a:pt x="270692" y="31458"/>
                  <a:pt x="280126" y="3110"/>
                  <a:pt x="311631" y="34569"/>
                </a:cubicBezTo>
                <a:cubicBezTo>
                  <a:pt x="343137" y="66027"/>
                  <a:pt x="324180" y="84866"/>
                  <a:pt x="355686" y="116325"/>
                </a:cubicBezTo>
                <a:cubicBezTo>
                  <a:pt x="387192" y="147783"/>
                  <a:pt x="406060" y="128943"/>
                  <a:pt x="437565" y="160402"/>
                </a:cubicBezTo>
                <a:cubicBezTo>
                  <a:pt x="469071" y="191771"/>
                  <a:pt x="450203" y="210699"/>
                  <a:pt x="481620" y="242158"/>
                </a:cubicBezTo>
                <a:cubicBezTo>
                  <a:pt x="513126" y="273527"/>
                  <a:pt x="532083" y="254688"/>
                  <a:pt x="563499" y="286146"/>
                </a:cubicBezTo>
                <a:cubicBezTo>
                  <a:pt x="595005" y="317604"/>
                  <a:pt x="576137" y="336444"/>
                  <a:pt x="607643" y="367902"/>
                </a:cubicBezTo>
                <a:lnTo>
                  <a:pt x="267488" y="481116"/>
                </a:lnTo>
                <a:lnTo>
                  <a:pt x="116367" y="330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EFCCF2-4BAB-9868-F3EB-8885DEF8E7A4}"/>
              </a:ext>
            </a:extLst>
          </p:cNvPr>
          <p:cNvSpPr/>
          <p:nvPr/>
        </p:nvSpPr>
        <p:spPr>
          <a:xfrm rot="14003921">
            <a:off x="426470" y="5532242"/>
            <a:ext cx="210455" cy="210455"/>
          </a:xfrm>
          <a:prstGeom prst="ellipse">
            <a:avLst/>
          </a:prstGeom>
          <a:solidFill>
            <a:srgbClr val="6A95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2814B2D-36B5-CAD2-63CE-9255BB8B8FC5}"/>
              </a:ext>
            </a:extLst>
          </p:cNvPr>
          <p:cNvSpPr/>
          <p:nvPr/>
        </p:nvSpPr>
        <p:spPr>
          <a:xfrm rot="14003921">
            <a:off x="1208186" y="5451040"/>
            <a:ext cx="70967" cy="7096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BC72355-1E86-591F-3966-16951EA0EE2F}"/>
              </a:ext>
            </a:extLst>
          </p:cNvPr>
          <p:cNvSpPr/>
          <p:nvPr/>
        </p:nvSpPr>
        <p:spPr>
          <a:xfrm rot="14003921">
            <a:off x="1281090" y="6273228"/>
            <a:ext cx="122514" cy="1225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216F129-DEBD-395F-D4D5-386099FF46F6}"/>
              </a:ext>
            </a:extLst>
          </p:cNvPr>
          <p:cNvSpPr/>
          <p:nvPr/>
        </p:nvSpPr>
        <p:spPr>
          <a:xfrm>
            <a:off x="3358227" y="1444427"/>
            <a:ext cx="686996" cy="686996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C811CC4C-3F59-966A-10DB-80588C2145AA}"/>
              </a:ext>
            </a:extLst>
          </p:cNvPr>
          <p:cNvGrpSpPr/>
          <p:nvPr/>
        </p:nvGrpSpPr>
        <p:grpSpPr>
          <a:xfrm>
            <a:off x="1448782" y="6088020"/>
            <a:ext cx="616287" cy="664333"/>
            <a:chOff x="2591828" y="5096591"/>
            <a:chExt cx="616287" cy="664333"/>
          </a:xfrm>
        </p:grpSpPr>
        <p:sp>
          <p:nvSpPr>
            <p:cNvPr id="13" name="forest-view_80850">
              <a:extLst>
                <a:ext uri="{FF2B5EF4-FFF2-40B4-BE49-F238E27FC236}">
                  <a16:creationId xmlns:a16="http://schemas.microsoft.com/office/drawing/2014/main" id="{CB7D8465-A73B-51D9-7734-EA32C39BB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4021" y="5384917"/>
              <a:ext cx="363964" cy="376007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87700" h="607145">
                  <a:moveTo>
                    <a:pt x="167315" y="134215"/>
                  </a:moveTo>
                  <a:cubicBezTo>
                    <a:pt x="169952" y="134215"/>
                    <a:pt x="172496" y="135532"/>
                    <a:pt x="174003" y="137601"/>
                  </a:cubicBezTo>
                  <a:lnTo>
                    <a:pt x="263875" y="259878"/>
                  </a:lnTo>
                  <a:cubicBezTo>
                    <a:pt x="266984" y="264111"/>
                    <a:pt x="267455" y="269755"/>
                    <a:pt x="265100" y="274364"/>
                  </a:cubicBezTo>
                  <a:cubicBezTo>
                    <a:pt x="262651" y="279067"/>
                    <a:pt x="257846" y="281982"/>
                    <a:pt x="252665" y="281982"/>
                  </a:cubicBezTo>
                  <a:lnTo>
                    <a:pt x="237969" y="281982"/>
                  </a:lnTo>
                  <a:lnTo>
                    <a:pt x="303819" y="365225"/>
                  </a:lnTo>
                  <a:cubicBezTo>
                    <a:pt x="307116" y="369363"/>
                    <a:pt x="307775" y="375101"/>
                    <a:pt x="305420" y="379898"/>
                  </a:cubicBezTo>
                  <a:cubicBezTo>
                    <a:pt x="303065" y="384695"/>
                    <a:pt x="298261" y="387705"/>
                    <a:pt x="292891" y="387705"/>
                  </a:cubicBezTo>
                  <a:lnTo>
                    <a:pt x="270376" y="387705"/>
                  </a:lnTo>
                  <a:lnTo>
                    <a:pt x="331609" y="462576"/>
                  </a:lnTo>
                  <a:cubicBezTo>
                    <a:pt x="335001" y="466715"/>
                    <a:pt x="335660" y="472452"/>
                    <a:pt x="333399" y="477249"/>
                  </a:cubicBezTo>
                  <a:cubicBezTo>
                    <a:pt x="331044" y="482140"/>
                    <a:pt x="326145" y="485244"/>
                    <a:pt x="320776" y="485244"/>
                  </a:cubicBezTo>
                  <a:lnTo>
                    <a:pt x="213475" y="485244"/>
                  </a:lnTo>
                  <a:lnTo>
                    <a:pt x="213475" y="505655"/>
                  </a:lnTo>
                  <a:lnTo>
                    <a:pt x="213475" y="593224"/>
                  </a:lnTo>
                  <a:cubicBezTo>
                    <a:pt x="213475" y="600937"/>
                    <a:pt x="207258" y="607145"/>
                    <a:pt x="199533" y="607145"/>
                  </a:cubicBezTo>
                  <a:lnTo>
                    <a:pt x="135190" y="607145"/>
                  </a:lnTo>
                  <a:cubicBezTo>
                    <a:pt x="127466" y="607145"/>
                    <a:pt x="121248" y="600937"/>
                    <a:pt x="121248" y="593224"/>
                  </a:cubicBezTo>
                  <a:lnTo>
                    <a:pt x="121248" y="505655"/>
                  </a:lnTo>
                  <a:lnTo>
                    <a:pt x="121248" y="485244"/>
                  </a:lnTo>
                  <a:lnTo>
                    <a:pt x="13854" y="485244"/>
                  </a:lnTo>
                  <a:cubicBezTo>
                    <a:pt x="8484" y="485244"/>
                    <a:pt x="3585" y="482140"/>
                    <a:pt x="1324" y="477249"/>
                  </a:cubicBezTo>
                  <a:cubicBezTo>
                    <a:pt x="-937" y="472452"/>
                    <a:pt x="-277" y="466715"/>
                    <a:pt x="3114" y="462576"/>
                  </a:cubicBezTo>
                  <a:lnTo>
                    <a:pt x="64348" y="387705"/>
                  </a:lnTo>
                  <a:lnTo>
                    <a:pt x="41833" y="387705"/>
                  </a:lnTo>
                  <a:cubicBezTo>
                    <a:pt x="36463" y="387705"/>
                    <a:pt x="31564" y="384695"/>
                    <a:pt x="29303" y="379898"/>
                  </a:cubicBezTo>
                  <a:cubicBezTo>
                    <a:pt x="26948" y="375101"/>
                    <a:pt x="27608" y="369363"/>
                    <a:pt x="30905" y="365225"/>
                  </a:cubicBezTo>
                  <a:lnTo>
                    <a:pt x="96755" y="281982"/>
                  </a:lnTo>
                  <a:lnTo>
                    <a:pt x="82058" y="281982"/>
                  </a:lnTo>
                  <a:cubicBezTo>
                    <a:pt x="76783" y="281982"/>
                    <a:pt x="71978" y="279067"/>
                    <a:pt x="69623" y="274364"/>
                  </a:cubicBezTo>
                  <a:cubicBezTo>
                    <a:pt x="67268" y="269755"/>
                    <a:pt x="67739" y="264111"/>
                    <a:pt x="70848" y="259878"/>
                  </a:cubicBezTo>
                  <a:lnTo>
                    <a:pt x="160626" y="137601"/>
                  </a:lnTo>
                  <a:cubicBezTo>
                    <a:pt x="162228" y="135532"/>
                    <a:pt x="164677" y="134215"/>
                    <a:pt x="167315" y="134215"/>
                  </a:cubicBezTo>
                  <a:close/>
                  <a:moveTo>
                    <a:pt x="367659" y="0"/>
                  </a:moveTo>
                  <a:cubicBezTo>
                    <a:pt x="372086" y="0"/>
                    <a:pt x="376231" y="2163"/>
                    <a:pt x="378868" y="5643"/>
                  </a:cubicBezTo>
                  <a:lnTo>
                    <a:pt x="496610" y="166107"/>
                  </a:lnTo>
                  <a:cubicBezTo>
                    <a:pt x="499718" y="170339"/>
                    <a:pt x="500189" y="175889"/>
                    <a:pt x="497835" y="180592"/>
                  </a:cubicBezTo>
                  <a:cubicBezTo>
                    <a:pt x="495480" y="185295"/>
                    <a:pt x="490676" y="188210"/>
                    <a:pt x="485401" y="188210"/>
                  </a:cubicBezTo>
                  <a:lnTo>
                    <a:pt x="458650" y="188210"/>
                  </a:lnTo>
                  <a:lnTo>
                    <a:pt x="548605" y="301927"/>
                  </a:lnTo>
                  <a:cubicBezTo>
                    <a:pt x="551902" y="306065"/>
                    <a:pt x="552561" y="311803"/>
                    <a:pt x="550206" y="316600"/>
                  </a:cubicBezTo>
                  <a:cubicBezTo>
                    <a:pt x="547851" y="321397"/>
                    <a:pt x="543048" y="324407"/>
                    <a:pt x="537678" y="324407"/>
                  </a:cubicBezTo>
                  <a:lnTo>
                    <a:pt x="500378" y="324407"/>
                  </a:lnTo>
                  <a:lnTo>
                    <a:pt x="584587" y="427306"/>
                  </a:lnTo>
                  <a:cubicBezTo>
                    <a:pt x="587978" y="431539"/>
                    <a:pt x="588637" y="437276"/>
                    <a:pt x="586377" y="442073"/>
                  </a:cubicBezTo>
                  <a:cubicBezTo>
                    <a:pt x="584022" y="446964"/>
                    <a:pt x="579124" y="450068"/>
                    <a:pt x="573755" y="450068"/>
                  </a:cubicBezTo>
                  <a:lnTo>
                    <a:pt x="427001" y="450068"/>
                  </a:lnTo>
                  <a:lnTo>
                    <a:pt x="427001" y="593225"/>
                  </a:lnTo>
                  <a:cubicBezTo>
                    <a:pt x="427001" y="600937"/>
                    <a:pt x="420784" y="607145"/>
                    <a:pt x="413060" y="607145"/>
                  </a:cubicBezTo>
                  <a:lnTo>
                    <a:pt x="322163" y="607145"/>
                  </a:lnTo>
                  <a:cubicBezTo>
                    <a:pt x="314440" y="607145"/>
                    <a:pt x="308223" y="600937"/>
                    <a:pt x="308223" y="593225"/>
                  </a:cubicBezTo>
                  <a:lnTo>
                    <a:pt x="308223" y="505657"/>
                  </a:lnTo>
                  <a:lnTo>
                    <a:pt x="320750" y="505657"/>
                  </a:lnTo>
                  <a:cubicBezTo>
                    <a:pt x="334032" y="505657"/>
                    <a:pt x="346183" y="497944"/>
                    <a:pt x="351834" y="486092"/>
                  </a:cubicBezTo>
                  <a:cubicBezTo>
                    <a:pt x="357486" y="474147"/>
                    <a:pt x="355791" y="459850"/>
                    <a:pt x="347407" y="449598"/>
                  </a:cubicBezTo>
                  <a:lnTo>
                    <a:pt x="309824" y="403698"/>
                  </a:lnTo>
                  <a:cubicBezTo>
                    <a:pt x="313215" y="401816"/>
                    <a:pt x="316135" y="399183"/>
                    <a:pt x="318678" y="396267"/>
                  </a:cubicBezTo>
                  <a:cubicBezTo>
                    <a:pt x="320656" y="394010"/>
                    <a:pt x="322540" y="391564"/>
                    <a:pt x="323859" y="388836"/>
                  </a:cubicBezTo>
                  <a:cubicBezTo>
                    <a:pt x="329510" y="377079"/>
                    <a:pt x="328003" y="362876"/>
                    <a:pt x="319903" y="352530"/>
                  </a:cubicBezTo>
                  <a:lnTo>
                    <a:pt x="274219" y="294872"/>
                  </a:lnTo>
                  <a:cubicBezTo>
                    <a:pt x="277987" y="291863"/>
                    <a:pt x="281095" y="288100"/>
                    <a:pt x="283356" y="283679"/>
                  </a:cubicBezTo>
                  <a:cubicBezTo>
                    <a:pt x="286841" y="276719"/>
                    <a:pt x="287594" y="269006"/>
                    <a:pt x="286181" y="261764"/>
                  </a:cubicBezTo>
                  <a:cubicBezTo>
                    <a:pt x="285239" y="256779"/>
                    <a:pt x="283450" y="252076"/>
                    <a:pt x="280341" y="247843"/>
                  </a:cubicBezTo>
                  <a:lnTo>
                    <a:pt x="255851" y="214453"/>
                  </a:lnTo>
                  <a:lnTo>
                    <a:pt x="276668" y="188210"/>
                  </a:lnTo>
                  <a:lnTo>
                    <a:pt x="249823" y="188210"/>
                  </a:lnTo>
                  <a:cubicBezTo>
                    <a:pt x="244548" y="188210"/>
                    <a:pt x="239744" y="185295"/>
                    <a:pt x="237389" y="180592"/>
                  </a:cubicBezTo>
                  <a:cubicBezTo>
                    <a:pt x="235034" y="175889"/>
                    <a:pt x="235505" y="170339"/>
                    <a:pt x="238614" y="166107"/>
                  </a:cubicBezTo>
                  <a:lnTo>
                    <a:pt x="356356" y="5643"/>
                  </a:lnTo>
                  <a:cubicBezTo>
                    <a:pt x="358993" y="2163"/>
                    <a:pt x="363138" y="0"/>
                    <a:pt x="367659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orest-view_80850">
              <a:extLst>
                <a:ext uri="{FF2B5EF4-FFF2-40B4-BE49-F238E27FC236}">
                  <a16:creationId xmlns:a16="http://schemas.microsoft.com/office/drawing/2014/main" id="{AF387334-6596-B5C6-A9CC-B71E8AFC1B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1828" y="5096591"/>
              <a:ext cx="616287" cy="636679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87700" h="607145">
                  <a:moveTo>
                    <a:pt x="167315" y="134215"/>
                  </a:moveTo>
                  <a:cubicBezTo>
                    <a:pt x="169952" y="134215"/>
                    <a:pt x="172496" y="135532"/>
                    <a:pt x="174003" y="137601"/>
                  </a:cubicBezTo>
                  <a:lnTo>
                    <a:pt x="263875" y="259878"/>
                  </a:lnTo>
                  <a:cubicBezTo>
                    <a:pt x="266984" y="264111"/>
                    <a:pt x="267455" y="269755"/>
                    <a:pt x="265100" y="274364"/>
                  </a:cubicBezTo>
                  <a:cubicBezTo>
                    <a:pt x="262651" y="279067"/>
                    <a:pt x="257846" y="281982"/>
                    <a:pt x="252665" y="281982"/>
                  </a:cubicBezTo>
                  <a:lnTo>
                    <a:pt x="237969" y="281982"/>
                  </a:lnTo>
                  <a:lnTo>
                    <a:pt x="303819" y="365225"/>
                  </a:lnTo>
                  <a:cubicBezTo>
                    <a:pt x="307116" y="369363"/>
                    <a:pt x="307775" y="375101"/>
                    <a:pt x="305420" y="379898"/>
                  </a:cubicBezTo>
                  <a:cubicBezTo>
                    <a:pt x="303065" y="384695"/>
                    <a:pt x="298261" y="387705"/>
                    <a:pt x="292891" y="387705"/>
                  </a:cubicBezTo>
                  <a:lnTo>
                    <a:pt x="270376" y="387705"/>
                  </a:lnTo>
                  <a:lnTo>
                    <a:pt x="331609" y="462576"/>
                  </a:lnTo>
                  <a:cubicBezTo>
                    <a:pt x="335001" y="466715"/>
                    <a:pt x="335660" y="472452"/>
                    <a:pt x="333399" y="477249"/>
                  </a:cubicBezTo>
                  <a:cubicBezTo>
                    <a:pt x="331044" y="482140"/>
                    <a:pt x="326145" y="485244"/>
                    <a:pt x="320776" y="485244"/>
                  </a:cubicBezTo>
                  <a:lnTo>
                    <a:pt x="213475" y="485244"/>
                  </a:lnTo>
                  <a:lnTo>
                    <a:pt x="213475" y="505655"/>
                  </a:lnTo>
                  <a:lnTo>
                    <a:pt x="213475" y="593224"/>
                  </a:lnTo>
                  <a:cubicBezTo>
                    <a:pt x="213475" y="600937"/>
                    <a:pt x="207258" y="607145"/>
                    <a:pt x="199533" y="607145"/>
                  </a:cubicBezTo>
                  <a:lnTo>
                    <a:pt x="135190" y="607145"/>
                  </a:lnTo>
                  <a:cubicBezTo>
                    <a:pt x="127466" y="607145"/>
                    <a:pt x="121248" y="600937"/>
                    <a:pt x="121248" y="593224"/>
                  </a:cubicBezTo>
                  <a:lnTo>
                    <a:pt x="121248" y="505655"/>
                  </a:lnTo>
                  <a:lnTo>
                    <a:pt x="121248" y="485244"/>
                  </a:lnTo>
                  <a:lnTo>
                    <a:pt x="13854" y="485244"/>
                  </a:lnTo>
                  <a:cubicBezTo>
                    <a:pt x="8484" y="485244"/>
                    <a:pt x="3585" y="482140"/>
                    <a:pt x="1324" y="477249"/>
                  </a:cubicBezTo>
                  <a:cubicBezTo>
                    <a:pt x="-937" y="472452"/>
                    <a:pt x="-277" y="466715"/>
                    <a:pt x="3114" y="462576"/>
                  </a:cubicBezTo>
                  <a:lnTo>
                    <a:pt x="64348" y="387705"/>
                  </a:lnTo>
                  <a:lnTo>
                    <a:pt x="41833" y="387705"/>
                  </a:lnTo>
                  <a:cubicBezTo>
                    <a:pt x="36463" y="387705"/>
                    <a:pt x="31564" y="384695"/>
                    <a:pt x="29303" y="379898"/>
                  </a:cubicBezTo>
                  <a:cubicBezTo>
                    <a:pt x="26948" y="375101"/>
                    <a:pt x="27608" y="369363"/>
                    <a:pt x="30905" y="365225"/>
                  </a:cubicBezTo>
                  <a:lnTo>
                    <a:pt x="96755" y="281982"/>
                  </a:lnTo>
                  <a:lnTo>
                    <a:pt x="82058" y="281982"/>
                  </a:lnTo>
                  <a:cubicBezTo>
                    <a:pt x="76783" y="281982"/>
                    <a:pt x="71978" y="279067"/>
                    <a:pt x="69623" y="274364"/>
                  </a:cubicBezTo>
                  <a:cubicBezTo>
                    <a:pt x="67268" y="269755"/>
                    <a:pt x="67739" y="264111"/>
                    <a:pt x="70848" y="259878"/>
                  </a:cubicBezTo>
                  <a:lnTo>
                    <a:pt x="160626" y="137601"/>
                  </a:lnTo>
                  <a:cubicBezTo>
                    <a:pt x="162228" y="135532"/>
                    <a:pt x="164677" y="134215"/>
                    <a:pt x="167315" y="134215"/>
                  </a:cubicBezTo>
                  <a:close/>
                  <a:moveTo>
                    <a:pt x="367659" y="0"/>
                  </a:moveTo>
                  <a:cubicBezTo>
                    <a:pt x="372086" y="0"/>
                    <a:pt x="376231" y="2163"/>
                    <a:pt x="378868" y="5643"/>
                  </a:cubicBezTo>
                  <a:lnTo>
                    <a:pt x="496610" y="166107"/>
                  </a:lnTo>
                  <a:cubicBezTo>
                    <a:pt x="499718" y="170339"/>
                    <a:pt x="500189" y="175889"/>
                    <a:pt x="497835" y="180592"/>
                  </a:cubicBezTo>
                  <a:cubicBezTo>
                    <a:pt x="495480" y="185295"/>
                    <a:pt x="490676" y="188210"/>
                    <a:pt x="485401" y="188210"/>
                  </a:cubicBezTo>
                  <a:lnTo>
                    <a:pt x="458650" y="188210"/>
                  </a:lnTo>
                  <a:lnTo>
                    <a:pt x="548605" y="301927"/>
                  </a:lnTo>
                  <a:cubicBezTo>
                    <a:pt x="551902" y="306065"/>
                    <a:pt x="552561" y="311803"/>
                    <a:pt x="550206" y="316600"/>
                  </a:cubicBezTo>
                  <a:cubicBezTo>
                    <a:pt x="547851" y="321397"/>
                    <a:pt x="543048" y="324407"/>
                    <a:pt x="537678" y="324407"/>
                  </a:cubicBezTo>
                  <a:lnTo>
                    <a:pt x="500378" y="324407"/>
                  </a:lnTo>
                  <a:lnTo>
                    <a:pt x="584587" y="427306"/>
                  </a:lnTo>
                  <a:cubicBezTo>
                    <a:pt x="587978" y="431539"/>
                    <a:pt x="588637" y="437276"/>
                    <a:pt x="586377" y="442073"/>
                  </a:cubicBezTo>
                  <a:cubicBezTo>
                    <a:pt x="584022" y="446964"/>
                    <a:pt x="579124" y="450068"/>
                    <a:pt x="573755" y="450068"/>
                  </a:cubicBezTo>
                  <a:lnTo>
                    <a:pt x="427001" y="450068"/>
                  </a:lnTo>
                  <a:lnTo>
                    <a:pt x="427001" y="593225"/>
                  </a:lnTo>
                  <a:cubicBezTo>
                    <a:pt x="427001" y="600937"/>
                    <a:pt x="420784" y="607145"/>
                    <a:pt x="413060" y="607145"/>
                  </a:cubicBezTo>
                  <a:lnTo>
                    <a:pt x="322163" y="607145"/>
                  </a:lnTo>
                  <a:cubicBezTo>
                    <a:pt x="314440" y="607145"/>
                    <a:pt x="308223" y="600937"/>
                    <a:pt x="308223" y="593225"/>
                  </a:cubicBezTo>
                  <a:lnTo>
                    <a:pt x="308223" y="505657"/>
                  </a:lnTo>
                  <a:lnTo>
                    <a:pt x="320750" y="505657"/>
                  </a:lnTo>
                  <a:cubicBezTo>
                    <a:pt x="334032" y="505657"/>
                    <a:pt x="346183" y="497944"/>
                    <a:pt x="351834" y="486092"/>
                  </a:cubicBezTo>
                  <a:cubicBezTo>
                    <a:pt x="357486" y="474147"/>
                    <a:pt x="355791" y="459850"/>
                    <a:pt x="347407" y="449598"/>
                  </a:cubicBezTo>
                  <a:lnTo>
                    <a:pt x="309824" y="403698"/>
                  </a:lnTo>
                  <a:cubicBezTo>
                    <a:pt x="313215" y="401816"/>
                    <a:pt x="316135" y="399183"/>
                    <a:pt x="318678" y="396267"/>
                  </a:cubicBezTo>
                  <a:cubicBezTo>
                    <a:pt x="320656" y="394010"/>
                    <a:pt x="322540" y="391564"/>
                    <a:pt x="323859" y="388836"/>
                  </a:cubicBezTo>
                  <a:cubicBezTo>
                    <a:pt x="329510" y="377079"/>
                    <a:pt x="328003" y="362876"/>
                    <a:pt x="319903" y="352530"/>
                  </a:cubicBezTo>
                  <a:lnTo>
                    <a:pt x="274219" y="294872"/>
                  </a:lnTo>
                  <a:cubicBezTo>
                    <a:pt x="277987" y="291863"/>
                    <a:pt x="281095" y="288100"/>
                    <a:pt x="283356" y="283679"/>
                  </a:cubicBezTo>
                  <a:cubicBezTo>
                    <a:pt x="286841" y="276719"/>
                    <a:pt x="287594" y="269006"/>
                    <a:pt x="286181" y="261764"/>
                  </a:cubicBezTo>
                  <a:cubicBezTo>
                    <a:pt x="285239" y="256779"/>
                    <a:pt x="283450" y="252076"/>
                    <a:pt x="280341" y="247843"/>
                  </a:cubicBezTo>
                  <a:lnTo>
                    <a:pt x="255851" y="214453"/>
                  </a:lnTo>
                  <a:lnTo>
                    <a:pt x="276668" y="188210"/>
                  </a:lnTo>
                  <a:lnTo>
                    <a:pt x="249823" y="188210"/>
                  </a:lnTo>
                  <a:cubicBezTo>
                    <a:pt x="244548" y="188210"/>
                    <a:pt x="239744" y="185295"/>
                    <a:pt x="237389" y="180592"/>
                  </a:cubicBezTo>
                  <a:cubicBezTo>
                    <a:pt x="235034" y="175889"/>
                    <a:pt x="235505" y="170339"/>
                    <a:pt x="238614" y="166107"/>
                  </a:cubicBezTo>
                  <a:lnTo>
                    <a:pt x="356356" y="5643"/>
                  </a:lnTo>
                  <a:cubicBezTo>
                    <a:pt x="358993" y="2163"/>
                    <a:pt x="363138" y="0"/>
                    <a:pt x="367659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letter_114033">
            <a:extLst>
              <a:ext uri="{FF2B5EF4-FFF2-40B4-BE49-F238E27FC236}">
                <a16:creationId xmlns:a16="http://schemas.microsoft.com/office/drawing/2014/main" id="{32A49E0F-BE4E-D22B-E242-8522D9C49A47}"/>
              </a:ext>
            </a:extLst>
          </p:cNvPr>
          <p:cNvSpPr/>
          <p:nvPr/>
        </p:nvSpPr>
        <p:spPr>
          <a:xfrm rot="3105774">
            <a:off x="258846" y="5837230"/>
            <a:ext cx="803461" cy="848089"/>
          </a:xfrm>
          <a:custGeom>
            <a:avLst/>
            <a:gdLst>
              <a:gd name="connsiteX0" fmla="*/ 366888 w 545121"/>
              <a:gd name="connsiteY0" fmla="*/ 533686 h 606651"/>
              <a:gd name="connsiteX1" fmla="*/ 369846 w 545121"/>
              <a:gd name="connsiteY1" fmla="*/ 535309 h 606651"/>
              <a:gd name="connsiteX2" fmla="*/ 359953 w 545121"/>
              <a:gd name="connsiteY2" fmla="*/ 551539 h 606651"/>
              <a:gd name="connsiteX3" fmla="*/ 356791 w 545121"/>
              <a:gd name="connsiteY3" fmla="*/ 549612 h 606651"/>
              <a:gd name="connsiteX4" fmla="*/ 366888 w 545121"/>
              <a:gd name="connsiteY4" fmla="*/ 533686 h 606651"/>
              <a:gd name="connsiteX5" fmla="*/ 343203 w 545121"/>
              <a:gd name="connsiteY5" fmla="*/ 530511 h 606651"/>
              <a:gd name="connsiteX6" fmla="*/ 345853 w 545121"/>
              <a:gd name="connsiteY6" fmla="*/ 531931 h 606651"/>
              <a:gd name="connsiteX7" fmla="*/ 333010 w 545121"/>
              <a:gd name="connsiteY7" fmla="*/ 556267 h 606651"/>
              <a:gd name="connsiteX8" fmla="*/ 329341 w 545121"/>
              <a:gd name="connsiteY8" fmla="*/ 554340 h 606651"/>
              <a:gd name="connsiteX9" fmla="*/ 343203 w 545121"/>
              <a:gd name="connsiteY9" fmla="*/ 530511 h 606651"/>
              <a:gd name="connsiteX10" fmla="*/ 208533 w 545121"/>
              <a:gd name="connsiteY10" fmla="*/ 529100 h 606651"/>
              <a:gd name="connsiteX11" fmla="*/ 191266 w 545121"/>
              <a:gd name="connsiteY11" fmla="*/ 567135 h 606651"/>
              <a:gd name="connsiteX12" fmla="*/ 208533 w 545121"/>
              <a:gd name="connsiteY12" fmla="*/ 529100 h 606651"/>
              <a:gd name="connsiteX13" fmla="*/ 323298 w 545121"/>
              <a:gd name="connsiteY13" fmla="*/ 525148 h 606651"/>
              <a:gd name="connsiteX14" fmla="*/ 326346 w 545121"/>
              <a:gd name="connsiteY14" fmla="*/ 525960 h 606651"/>
              <a:gd name="connsiteX15" fmla="*/ 325432 w 545121"/>
              <a:gd name="connsiteY15" fmla="*/ 533876 h 606651"/>
              <a:gd name="connsiteX16" fmla="*/ 310700 w 545121"/>
              <a:gd name="connsiteY16" fmla="*/ 563005 h 606651"/>
              <a:gd name="connsiteX17" fmla="*/ 306737 w 545121"/>
              <a:gd name="connsiteY17" fmla="*/ 565441 h 606651"/>
              <a:gd name="connsiteX18" fmla="*/ 304705 w 545121"/>
              <a:gd name="connsiteY18" fmla="*/ 561077 h 606651"/>
              <a:gd name="connsiteX19" fmla="*/ 305315 w 545121"/>
              <a:gd name="connsiteY19" fmla="*/ 558235 h 606651"/>
              <a:gd name="connsiteX20" fmla="*/ 323298 w 545121"/>
              <a:gd name="connsiteY20" fmla="*/ 525148 h 606651"/>
              <a:gd name="connsiteX21" fmla="*/ 240163 w 545121"/>
              <a:gd name="connsiteY21" fmla="*/ 296798 h 606651"/>
              <a:gd name="connsiteX22" fmla="*/ 240570 w 545121"/>
              <a:gd name="connsiteY22" fmla="*/ 300548 h 606651"/>
              <a:gd name="connsiteX23" fmla="*/ 176966 w 545121"/>
              <a:gd name="connsiteY23" fmla="*/ 307947 h 606651"/>
              <a:gd name="connsiteX24" fmla="*/ 176356 w 545121"/>
              <a:gd name="connsiteY24" fmla="*/ 303791 h 606651"/>
              <a:gd name="connsiteX25" fmla="*/ 240163 w 545121"/>
              <a:gd name="connsiteY25" fmla="*/ 296798 h 606651"/>
              <a:gd name="connsiteX26" fmla="*/ 273171 w 545121"/>
              <a:gd name="connsiteY26" fmla="*/ 267514 h 606651"/>
              <a:gd name="connsiteX27" fmla="*/ 153069 w 545121"/>
              <a:gd name="connsiteY27" fmla="*/ 283673 h 606651"/>
              <a:gd name="connsiteX28" fmla="*/ 273171 w 545121"/>
              <a:gd name="connsiteY28" fmla="*/ 267514 h 606651"/>
              <a:gd name="connsiteX29" fmla="*/ 362373 w 545121"/>
              <a:gd name="connsiteY29" fmla="*/ 263893 h 606651"/>
              <a:gd name="connsiteX30" fmla="*/ 377232 w 545121"/>
              <a:gd name="connsiteY30" fmla="*/ 264907 h 606651"/>
              <a:gd name="connsiteX31" fmla="*/ 388916 w 545121"/>
              <a:gd name="connsiteY31" fmla="*/ 280326 h 606651"/>
              <a:gd name="connsiteX32" fmla="*/ 375809 w 545121"/>
              <a:gd name="connsiteY32" fmla="*/ 315423 h 606651"/>
              <a:gd name="connsiteX33" fmla="*/ 366462 w 545121"/>
              <a:gd name="connsiteY33" fmla="*/ 329827 h 606651"/>
              <a:gd name="connsiteX34" fmla="*/ 353152 w 545121"/>
              <a:gd name="connsiteY34" fmla="*/ 335203 h 606651"/>
              <a:gd name="connsiteX35" fmla="*/ 312105 w 545121"/>
              <a:gd name="connsiteY35" fmla="*/ 311061 h 606651"/>
              <a:gd name="connsiteX36" fmla="*/ 308651 w 545121"/>
              <a:gd name="connsiteY36" fmla="*/ 283977 h 606651"/>
              <a:gd name="connsiteX37" fmla="*/ 333746 w 545121"/>
              <a:gd name="connsiteY37" fmla="*/ 272819 h 606651"/>
              <a:gd name="connsiteX38" fmla="*/ 349799 w 545121"/>
              <a:gd name="connsiteY38" fmla="*/ 276268 h 606651"/>
              <a:gd name="connsiteX39" fmla="*/ 362373 w 545121"/>
              <a:gd name="connsiteY39" fmla="*/ 263893 h 606651"/>
              <a:gd name="connsiteX40" fmla="*/ 14485 w 545121"/>
              <a:gd name="connsiteY40" fmla="*/ 240925 h 606651"/>
              <a:gd name="connsiteX41" fmla="*/ 13519 w 545121"/>
              <a:gd name="connsiteY41" fmla="*/ 247977 h 606651"/>
              <a:gd name="connsiteX42" fmla="*/ 22055 w 545121"/>
              <a:gd name="connsiteY42" fmla="*/ 317683 h 606651"/>
              <a:gd name="connsiteX43" fmla="*/ 29575 w 545121"/>
              <a:gd name="connsiteY43" fmla="*/ 359283 h 606651"/>
              <a:gd name="connsiteX44" fmla="*/ 59247 w 545121"/>
              <a:gd name="connsiteY44" fmla="*/ 321640 h 606651"/>
              <a:gd name="connsiteX45" fmla="*/ 57214 w 545121"/>
              <a:gd name="connsiteY45" fmla="*/ 328641 h 606651"/>
              <a:gd name="connsiteX46" fmla="*/ 34046 w 545121"/>
              <a:gd name="connsiteY46" fmla="*/ 367095 h 606651"/>
              <a:gd name="connsiteX47" fmla="*/ 32013 w 545121"/>
              <a:gd name="connsiteY47" fmla="*/ 373893 h 606651"/>
              <a:gd name="connsiteX48" fmla="*/ 34960 w 545121"/>
              <a:gd name="connsiteY48" fmla="*/ 390229 h 606651"/>
              <a:gd name="connsiteX49" fmla="*/ 65547 w 545121"/>
              <a:gd name="connsiteY49" fmla="*/ 352890 h 606651"/>
              <a:gd name="connsiteX50" fmla="*/ 67884 w 545121"/>
              <a:gd name="connsiteY50" fmla="*/ 354615 h 606651"/>
              <a:gd name="connsiteX51" fmla="*/ 63718 w 545121"/>
              <a:gd name="connsiteY51" fmla="*/ 362225 h 606651"/>
              <a:gd name="connsiteX52" fmla="*/ 43699 w 545121"/>
              <a:gd name="connsiteY52" fmla="*/ 391142 h 606651"/>
              <a:gd name="connsiteX53" fmla="*/ 38923 w 545121"/>
              <a:gd name="connsiteY53" fmla="*/ 429191 h 606651"/>
              <a:gd name="connsiteX54" fmla="*/ 39939 w 545121"/>
              <a:gd name="connsiteY54" fmla="*/ 429800 h 606651"/>
              <a:gd name="connsiteX55" fmla="*/ 66766 w 545121"/>
              <a:gd name="connsiteY55" fmla="*/ 387794 h 606651"/>
              <a:gd name="connsiteX56" fmla="*/ 69713 w 545121"/>
              <a:gd name="connsiteY56" fmla="*/ 389519 h 606651"/>
              <a:gd name="connsiteX57" fmla="*/ 65953 w 545121"/>
              <a:gd name="connsiteY57" fmla="*/ 399564 h 606651"/>
              <a:gd name="connsiteX58" fmla="*/ 45325 w 545121"/>
              <a:gd name="connsiteY58" fmla="*/ 435786 h 606651"/>
              <a:gd name="connsiteX59" fmla="*/ 42073 w 545121"/>
              <a:gd name="connsiteY59" fmla="*/ 471806 h 606651"/>
              <a:gd name="connsiteX60" fmla="*/ 71746 w 545121"/>
              <a:gd name="connsiteY60" fmla="*/ 427466 h 606651"/>
              <a:gd name="connsiteX61" fmla="*/ 74286 w 545121"/>
              <a:gd name="connsiteY61" fmla="*/ 428785 h 606651"/>
              <a:gd name="connsiteX62" fmla="*/ 71237 w 545121"/>
              <a:gd name="connsiteY62" fmla="*/ 437613 h 606651"/>
              <a:gd name="connsiteX63" fmla="*/ 48170 w 545121"/>
              <a:gd name="connsiteY63" fmla="*/ 475256 h 606651"/>
              <a:gd name="connsiteX64" fmla="*/ 46138 w 545121"/>
              <a:gd name="connsiteY64" fmla="*/ 511681 h 606651"/>
              <a:gd name="connsiteX65" fmla="*/ 76522 w 545121"/>
              <a:gd name="connsiteY65" fmla="*/ 464095 h 606651"/>
              <a:gd name="connsiteX66" fmla="*/ 78960 w 545121"/>
              <a:gd name="connsiteY66" fmla="*/ 464703 h 606651"/>
              <a:gd name="connsiteX67" fmla="*/ 77233 w 545121"/>
              <a:gd name="connsiteY67" fmla="*/ 473937 h 606651"/>
              <a:gd name="connsiteX68" fmla="*/ 48272 w 545121"/>
              <a:gd name="connsiteY68" fmla="*/ 521219 h 606651"/>
              <a:gd name="connsiteX69" fmla="*/ 45224 w 545121"/>
              <a:gd name="connsiteY69" fmla="*/ 528524 h 606651"/>
              <a:gd name="connsiteX70" fmla="*/ 50000 w 545121"/>
              <a:gd name="connsiteY70" fmla="*/ 579053 h 606651"/>
              <a:gd name="connsiteX71" fmla="*/ 62702 w 545121"/>
              <a:gd name="connsiteY71" fmla="*/ 589707 h 606651"/>
              <a:gd name="connsiteX72" fmla="*/ 115949 w 545121"/>
              <a:gd name="connsiteY72" fmla="*/ 587474 h 606651"/>
              <a:gd name="connsiteX73" fmla="*/ 167672 w 545121"/>
              <a:gd name="connsiteY73" fmla="*/ 580981 h 606651"/>
              <a:gd name="connsiteX74" fmla="*/ 209639 w 545121"/>
              <a:gd name="connsiteY74" fmla="*/ 575299 h 606651"/>
              <a:gd name="connsiteX75" fmla="*/ 236466 w 545121"/>
              <a:gd name="connsiteY75" fmla="*/ 527103 h 606651"/>
              <a:gd name="connsiteX76" fmla="*/ 239718 w 545121"/>
              <a:gd name="connsiteY76" fmla="*/ 528727 h 606651"/>
              <a:gd name="connsiteX77" fmla="*/ 216956 w 545121"/>
              <a:gd name="connsiteY77" fmla="*/ 574183 h 606651"/>
              <a:gd name="connsiteX78" fmla="*/ 246933 w 545121"/>
              <a:gd name="connsiteY78" fmla="*/ 574183 h 606651"/>
              <a:gd name="connsiteX79" fmla="*/ 270406 w 545121"/>
              <a:gd name="connsiteY79" fmla="*/ 524871 h 606651"/>
              <a:gd name="connsiteX80" fmla="*/ 268679 w 545121"/>
              <a:gd name="connsiteY80" fmla="*/ 539584 h 606651"/>
              <a:gd name="connsiteX81" fmla="*/ 251099 w 545121"/>
              <a:gd name="connsiteY81" fmla="*/ 574690 h 606651"/>
              <a:gd name="connsiteX82" fmla="*/ 266443 w 545121"/>
              <a:gd name="connsiteY82" fmla="*/ 575502 h 606651"/>
              <a:gd name="connsiteX83" fmla="*/ 288392 w 545121"/>
              <a:gd name="connsiteY83" fmla="*/ 531162 h 606651"/>
              <a:gd name="connsiteX84" fmla="*/ 291136 w 545121"/>
              <a:gd name="connsiteY84" fmla="*/ 532278 h 606651"/>
              <a:gd name="connsiteX85" fmla="*/ 275487 w 545121"/>
              <a:gd name="connsiteY85" fmla="*/ 575806 h 606651"/>
              <a:gd name="connsiteX86" fmla="*/ 310545 w 545121"/>
              <a:gd name="connsiteY86" fmla="*/ 573675 h 606651"/>
              <a:gd name="connsiteX87" fmla="*/ 400679 w 545121"/>
              <a:gd name="connsiteY87" fmla="*/ 570327 h 606651"/>
              <a:gd name="connsiteX88" fmla="*/ 441529 w 545121"/>
              <a:gd name="connsiteY88" fmla="*/ 566370 h 606651"/>
              <a:gd name="connsiteX89" fmla="*/ 480245 w 545121"/>
              <a:gd name="connsiteY89" fmla="*/ 564442 h 606651"/>
              <a:gd name="connsiteX90" fmla="*/ 511746 w 545121"/>
              <a:gd name="connsiteY90" fmla="*/ 565863 h 606651"/>
              <a:gd name="connsiteX91" fmla="*/ 526278 w 545121"/>
              <a:gd name="connsiteY91" fmla="*/ 556122 h 606651"/>
              <a:gd name="connsiteX92" fmla="*/ 525668 w 545121"/>
              <a:gd name="connsiteY92" fmla="*/ 473937 h 606651"/>
              <a:gd name="connsiteX93" fmla="*/ 520384 w 545121"/>
              <a:gd name="connsiteY93" fmla="*/ 410725 h 606651"/>
              <a:gd name="connsiteX94" fmla="*/ 515506 w 545121"/>
              <a:gd name="connsiteY94" fmla="*/ 280344 h 606651"/>
              <a:gd name="connsiteX95" fmla="*/ 512051 w 545121"/>
              <a:gd name="connsiteY95" fmla="*/ 249905 h 606651"/>
              <a:gd name="connsiteX96" fmla="*/ 490204 w 545121"/>
              <a:gd name="connsiteY96" fmla="*/ 269995 h 606651"/>
              <a:gd name="connsiteX97" fmla="*/ 426490 w 545121"/>
              <a:gd name="connsiteY97" fmla="*/ 338990 h 606651"/>
              <a:gd name="connsiteX98" fmla="*/ 349667 w 545121"/>
              <a:gd name="connsiteY98" fmla="*/ 408493 h 606651"/>
              <a:gd name="connsiteX99" fmla="*/ 363386 w 545121"/>
              <a:gd name="connsiteY99" fmla="*/ 416508 h 606651"/>
              <a:gd name="connsiteX100" fmla="*/ 414194 w 545121"/>
              <a:gd name="connsiteY100" fmla="*/ 447860 h 606651"/>
              <a:gd name="connsiteX101" fmla="*/ 495996 w 545121"/>
              <a:gd name="connsiteY101" fmla="*/ 513102 h 606651"/>
              <a:gd name="connsiteX102" fmla="*/ 508393 w 545121"/>
              <a:gd name="connsiteY102" fmla="*/ 526089 h 606651"/>
              <a:gd name="connsiteX103" fmla="*/ 509714 w 545121"/>
              <a:gd name="connsiteY103" fmla="*/ 532988 h 606651"/>
              <a:gd name="connsiteX104" fmla="*/ 503007 w 545121"/>
              <a:gd name="connsiteY104" fmla="*/ 532785 h 606651"/>
              <a:gd name="connsiteX105" fmla="*/ 495691 w 545121"/>
              <a:gd name="connsiteY105" fmla="*/ 529133 h 606651"/>
              <a:gd name="connsiteX106" fmla="*/ 422730 w 545121"/>
              <a:gd name="connsiteY106" fmla="*/ 475459 h 606651"/>
              <a:gd name="connsiteX107" fmla="*/ 376393 w 545121"/>
              <a:gd name="connsiteY107" fmla="*/ 441468 h 606651"/>
              <a:gd name="connsiteX108" fmla="*/ 342656 w 545121"/>
              <a:gd name="connsiteY108" fmla="*/ 419552 h 606651"/>
              <a:gd name="connsiteX109" fmla="*/ 333307 w 545121"/>
              <a:gd name="connsiteY109" fmla="*/ 418842 h 606651"/>
              <a:gd name="connsiteX110" fmla="*/ 307598 w 545121"/>
              <a:gd name="connsiteY110" fmla="*/ 432337 h 606651"/>
              <a:gd name="connsiteX111" fmla="*/ 261058 w 545121"/>
              <a:gd name="connsiteY111" fmla="*/ 428988 h 606651"/>
              <a:gd name="connsiteX112" fmla="*/ 70933 w 545121"/>
              <a:gd name="connsiteY112" fmla="*/ 567385 h 606651"/>
              <a:gd name="connsiteX113" fmla="*/ 249981 w 545121"/>
              <a:gd name="connsiteY113" fmla="*/ 421886 h 606651"/>
              <a:gd name="connsiteX114" fmla="*/ 221935 w 545121"/>
              <a:gd name="connsiteY114" fmla="*/ 404333 h 606651"/>
              <a:gd name="connsiteX115" fmla="*/ 141556 w 545121"/>
              <a:gd name="connsiteY115" fmla="*/ 337062 h 606651"/>
              <a:gd name="connsiteX116" fmla="*/ 70933 w 545121"/>
              <a:gd name="connsiteY116" fmla="*/ 279126 h 606651"/>
              <a:gd name="connsiteX117" fmla="*/ 21242 w 545121"/>
              <a:gd name="connsiteY117" fmla="*/ 243614 h 606651"/>
              <a:gd name="connsiteX118" fmla="*/ 14485 w 545121"/>
              <a:gd name="connsiteY118" fmla="*/ 240925 h 606651"/>
              <a:gd name="connsiteX119" fmla="*/ 408919 w 545121"/>
              <a:gd name="connsiteY119" fmla="*/ 213562 h 606651"/>
              <a:gd name="connsiteX120" fmla="*/ 414914 w 545121"/>
              <a:gd name="connsiteY120" fmla="*/ 214679 h 606651"/>
              <a:gd name="connsiteX121" fmla="*/ 415219 w 545121"/>
              <a:gd name="connsiteY121" fmla="*/ 217321 h 606651"/>
              <a:gd name="connsiteX122" fmla="*/ 398147 w 545121"/>
              <a:gd name="connsiteY122" fmla="*/ 222400 h 606651"/>
              <a:gd name="connsiteX123" fmla="*/ 350182 w 545121"/>
              <a:gd name="connsiteY123" fmla="*/ 225652 h 606651"/>
              <a:gd name="connsiteX124" fmla="*/ 264210 w 545121"/>
              <a:gd name="connsiteY124" fmla="*/ 232662 h 606651"/>
              <a:gd name="connsiteX125" fmla="*/ 144094 w 545121"/>
              <a:gd name="connsiteY125" fmla="*/ 243532 h 606651"/>
              <a:gd name="connsiteX126" fmla="*/ 116657 w 545121"/>
              <a:gd name="connsiteY126" fmla="*/ 241602 h 606651"/>
              <a:gd name="connsiteX127" fmla="*/ 116657 w 545121"/>
              <a:gd name="connsiteY127" fmla="*/ 239672 h 606651"/>
              <a:gd name="connsiteX128" fmla="*/ 128953 w 545121"/>
              <a:gd name="connsiteY128" fmla="*/ 237945 h 606651"/>
              <a:gd name="connsiteX129" fmla="*/ 189722 w 545121"/>
              <a:gd name="connsiteY129" fmla="*/ 234490 h 606651"/>
              <a:gd name="connsiteX130" fmla="*/ 249780 w 545121"/>
              <a:gd name="connsiteY130" fmla="*/ 226667 h 606651"/>
              <a:gd name="connsiteX131" fmla="*/ 301099 w 545121"/>
              <a:gd name="connsiteY131" fmla="*/ 221181 h 606651"/>
              <a:gd name="connsiteX132" fmla="*/ 377416 w 545121"/>
              <a:gd name="connsiteY132" fmla="*/ 215390 h 606651"/>
              <a:gd name="connsiteX133" fmla="*/ 408919 w 545121"/>
              <a:gd name="connsiteY133" fmla="*/ 213562 h 606651"/>
              <a:gd name="connsiteX134" fmla="*/ 415357 w 545121"/>
              <a:gd name="connsiteY134" fmla="*/ 162503 h 606651"/>
              <a:gd name="connsiteX135" fmla="*/ 419524 w 545121"/>
              <a:gd name="connsiteY135" fmla="*/ 164431 h 606651"/>
              <a:gd name="connsiteX136" fmla="*/ 419423 w 545121"/>
              <a:gd name="connsiteY136" fmla="*/ 166968 h 606651"/>
              <a:gd name="connsiteX137" fmla="*/ 405092 w 545121"/>
              <a:gd name="connsiteY137" fmla="*/ 169607 h 606651"/>
              <a:gd name="connsiteX138" fmla="*/ 281507 w 545121"/>
              <a:gd name="connsiteY138" fmla="*/ 177827 h 606651"/>
              <a:gd name="connsiteX139" fmla="*/ 223374 w 545121"/>
              <a:gd name="connsiteY139" fmla="*/ 182901 h 606651"/>
              <a:gd name="connsiteX140" fmla="*/ 171846 w 545121"/>
              <a:gd name="connsiteY140" fmla="*/ 187975 h 606651"/>
              <a:gd name="connsiteX141" fmla="*/ 123876 w 545121"/>
              <a:gd name="connsiteY141" fmla="*/ 190919 h 606651"/>
              <a:gd name="connsiteX142" fmla="*/ 115034 w 545121"/>
              <a:gd name="connsiteY142" fmla="*/ 187570 h 606651"/>
              <a:gd name="connsiteX143" fmla="*/ 145625 w 545121"/>
              <a:gd name="connsiteY143" fmla="*/ 183510 h 606651"/>
              <a:gd name="connsiteX144" fmla="*/ 225305 w 545121"/>
              <a:gd name="connsiteY144" fmla="*/ 174884 h 606651"/>
              <a:gd name="connsiteX145" fmla="*/ 309964 w 545121"/>
              <a:gd name="connsiteY145" fmla="*/ 169911 h 606651"/>
              <a:gd name="connsiteX146" fmla="*/ 392897 w 545121"/>
              <a:gd name="connsiteY146" fmla="*/ 162807 h 606651"/>
              <a:gd name="connsiteX147" fmla="*/ 415357 w 545121"/>
              <a:gd name="connsiteY147" fmla="*/ 162503 h 606651"/>
              <a:gd name="connsiteX148" fmla="*/ 409622 w 545121"/>
              <a:gd name="connsiteY148" fmla="*/ 120667 h 606651"/>
              <a:gd name="connsiteX149" fmla="*/ 409927 w 545121"/>
              <a:gd name="connsiteY149" fmla="*/ 123505 h 606651"/>
              <a:gd name="connsiteX150" fmla="*/ 384831 w 545121"/>
              <a:gd name="connsiteY150" fmla="*/ 127662 h 606651"/>
              <a:gd name="connsiteX151" fmla="*/ 287492 w 545121"/>
              <a:gd name="connsiteY151" fmla="*/ 134048 h 606651"/>
              <a:gd name="connsiteX152" fmla="*/ 188528 w 545121"/>
              <a:gd name="connsiteY152" fmla="*/ 144996 h 606651"/>
              <a:gd name="connsiteX153" fmla="*/ 127971 w 545121"/>
              <a:gd name="connsiteY153" fmla="*/ 154322 h 606651"/>
              <a:gd name="connsiteX154" fmla="*/ 110800 w 545121"/>
              <a:gd name="connsiteY154" fmla="*/ 152295 h 606651"/>
              <a:gd name="connsiteX155" fmla="*/ 111003 w 545121"/>
              <a:gd name="connsiteY155" fmla="*/ 149659 h 606651"/>
              <a:gd name="connsiteX156" fmla="*/ 259652 w 545121"/>
              <a:gd name="connsiteY156" fmla="*/ 128979 h 606651"/>
              <a:gd name="connsiteX157" fmla="*/ 409622 w 545121"/>
              <a:gd name="connsiteY157" fmla="*/ 120667 h 606651"/>
              <a:gd name="connsiteX158" fmla="*/ 413593 w 545121"/>
              <a:gd name="connsiteY158" fmla="*/ 76820 h 606651"/>
              <a:gd name="connsiteX159" fmla="*/ 417759 w 545121"/>
              <a:gd name="connsiteY159" fmla="*/ 77936 h 606651"/>
              <a:gd name="connsiteX160" fmla="*/ 417759 w 545121"/>
              <a:gd name="connsiteY160" fmla="*/ 80066 h 606651"/>
              <a:gd name="connsiteX161" fmla="*/ 397946 w 545121"/>
              <a:gd name="connsiteY161" fmla="*/ 81689 h 606651"/>
              <a:gd name="connsiteX162" fmla="*/ 334443 w 545121"/>
              <a:gd name="connsiteY162" fmla="*/ 85341 h 606651"/>
              <a:gd name="connsiteX163" fmla="*/ 258442 w 545121"/>
              <a:gd name="connsiteY163" fmla="*/ 97312 h 606651"/>
              <a:gd name="connsiteX164" fmla="*/ 206014 w 545121"/>
              <a:gd name="connsiteY164" fmla="*/ 100762 h 606651"/>
              <a:gd name="connsiteX165" fmla="*/ 163239 w 545121"/>
              <a:gd name="connsiteY165" fmla="*/ 107254 h 606651"/>
              <a:gd name="connsiteX166" fmla="*/ 108677 w 545121"/>
              <a:gd name="connsiteY166" fmla="*/ 111110 h 606651"/>
              <a:gd name="connsiteX167" fmla="*/ 104308 w 545121"/>
              <a:gd name="connsiteY167" fmla="*/ 109486 h 606651"/>
              <a:gd name="connsiteX168" fmla="*/ 104714 w 545121"/>
              <a:gd name="connsiteY168" fmla="*/ 107356 h 606651"/>
              <a:gd name="connsiteX169" fmla="*/ 126559 w 545121"/>
              <a:gd name="connsiteY169" fmla="*/ 103805 h 606651"/>
              <a:gd name="connsiteX170" fmla="*/ 180512 w 545121"/>
              <a:gd name="connsiteY170" fmla="*/ 96298 h 606651"/>
              <a:gd name="connsiteX171" fmla="*/ 218309 w 545121"/>
              <a:gd name="connsiteY171" fmla="*/ 92037 h 606651"/>
              <a:gd name="connsiteX172" fmla="*/ 308330 w 545121"/>
              <a:gd name="connsiteY172" fmla="*/ 81892 h 606651"/>
              <a:gd name="connsiteX173" fmla="*/ 349176 w 545121"/>
              <a:gd name="connsiteY173" fmla="*/ 77023 h 606651"/>
              <a:gd name="connsiteX174" fmla="*/ 413593 w 545121"/>
              <a:gd name="connsiteY174" fmla="*/ 76820 h 606651"/>
              <a:gd name="connsiteX175" fmla="*/ 429742 w 545121"/>
              <a:gd name="connsiteY175" fmla="*/ 14915 h 606651"/>
              <a:gd name="connsiteX176" fmla="*/ 336965 w 545121"/>
              <a:gd name="connsiteY176" fmla="*/ 20902 h 606651"/>
              <a:gd name="connsiteX177" fmla="*/ 300993 w 545121"/>
              <a:gd name="connsiteY177" fmla="*/ 21916 h 606651"/>
              <a:gd name="connsiteX178" fmla="*/ 245002 w 545121"/>
              <a:gd name="connsiteY178" fmla="*/ 26989 h 606651"/>
              <a:gd name="connsiteX179" fmla="*/ 174683 w 545121"/>
              <a:gd name="connsiteY179" fmla="*/ 35208 h 606651"/>
              <a:gd name="connsiteX180" fmla="*/ 115542 w 545121"/>
              <a:gd name="connsiteY180" fmla="*/ 43122 h 606651"/>
              <a:gd name="connsiteX181" fmla="*/ 37501 w 545121"/>
              <a:gd name="connsiteY181" fmla="*/ 41296 h 606651"/>
              <a:gd name="connsiteX182" fmla="*/ 38314 w 545121"/>
              <a:gd name="connsiteY182" fmla="*/ 48804 h 606651"/>
              <a:gd name="connsiteX183" fmla="*/ 49288 w 545121"/>
              <a:gd name="connsiteY183" fmla="*/ 84316 h 606651"/>
              <a:gd name="connsiteX184" fmla="*/ 57011 w 545121"/>
              <a:gd name="connsiteY184" fmla="*/ 132714 h 606651"/>
              <a:gd name="connsiteX185" fmla="*/ 63006 w 545121"/>
              <a:gd name="connsiteY185" fmla="*/ 176344 h 606651"/>
              <a:gd name="connsiteX186" fmla="*/ 70323 w 545121"/>
              <a:gd name="connsiteY186" fmla="*/ 231033 h 606651"/>
              <a:gd name="connsiteX187" fmla="*/ 74591 w 545121"/>
              <a:gd name="connsiteY187" fmla="*/ 256500 h 606651"/>
              <a:gd name="connsiteX188" fmla="*/ 80078 w 545121"/>
              <a:gd name="connsiteY188" fmla="*/ 266139 h 606651"/>
              <a:gd name="connsiteX189" fmla="*/ 119302 w 545121"/>
              <a:gd name="connsiteY189" fmla="*/ 293534 h 606651"/>
              <a:gd name="connsiteX190" fmla="*/ 198563 w 545121"/>
              <a:gd name="connsiteY190" fmla="*/ 363544 h 606651"/>
              <a:gd name="connsiteX191" fmla="*/ 274979 w 545121"/>
              <a:gd name="connsiteY191" fmla="*/ 418335 h 606651"/>
              <a:gd name="connsiteX192" fmla="*/ 292965 w 545121"/>
              <a:gd name="connsiteY192" fmla="*/ 420770 h 606651"/>
              <a:gd name="connsiteX193" fmla="*/ 399866 w 545121"/>
              <a:gd name="connsiteY193" fmla="*/ 341425 h 606651"/>
              <a:gd name="connsiteX194" fmla="*/ 467441 w 545121"/>
              <a:gd name="connsiteY194" fmla="*/ 266849 h 606651"/>
              <a:gd name="connsiteX195" fmla="*/ 470185 w 545121"/>
              <a:gd name="connsiteY195" fmla="*/ 261269 h 606651"/>
              <a:gd name="connsiteX196" fmla="*/ 468762 w 545121"/>
              <a:gd name="connsiteY196" fmla="*/ 245745 h 606651"/>
              <a:gd name="connsiteX197" fmla="*/ 461243 w 545121"/>
              <a:gd name="connsiteY197" fmla="*/ 165487 h 606651"/>
              <a:gd name="connsiteX198" fmla="*/ 456365 w 545121"/>
              <a:gd name="connsiteY198" fmla="*/ 116379 h 606651"/>
              <a:gd name="connsiteX199" fmla="*/ 450776 w 545121"/>
              <a:gd name="connsiteY199" fmla="*/ 58342 h 606651"/>
              <a:gd name="connsiteX200" fmla="*/ 449150 w 545121"/>
              <a:gd name="connsiteY200" fmla="*/ 29932 h 606651"/>
              <a:gd name="connsiteX201" fmla="*/ 429742 w 545121"/>
              <a:gd name="connsiteY201" fmla="*/ 14915 h 606651"/>
              <a:gd name="connsiteX202" fmla="*/ 447931 w 545121"/>
              <a:gd name="connsiteY202" fmla="*/ 0 h 606651"/>
              <a:gd name="connsiteX203" fmla="*/ 461243 w 545121"/>
              <a:gd name="connsiteY203" fmla="*/ 10248 h 606651"/>
              <a:gd name="connsiteX204" fmla="*/ 468864 w 545121"/>
              <a:gd name="connsiteY204" fmla="*/ 65444 h 606651"/>
              <a:gd name="connsiteX205" fmla="*/ 473945 w 545121"/>
              <a:gd name="connsiteY205" fmla="*/ 119017 h 606651"/>
              <a:gd name="connsiteX206" fmla="*/ 479229 w 545121"/>
              <a:gd name="connsiteY206" fmla="*/ 169444 h 606651"/>
              <a:gd name="connsiteX207" fmla="*/ 486139 w 545121"/>
              <a:gd name="connsiteY207" fmla="*/ 248687 h 606651"/>
              <a:gd name="connsiteX208" fmla="*/ 509206 w 545121"/>
              <a:gd name="connsiteY208" fmla="*/ 231033 h 606651"/>
              <a:gd name="connsiteX209" fmla="*/ 526786 w 545121"/>
              <a:gd name="connsiteY209" fmla="*/ 234279 h 606651"/>
              <a:gd name="connsiteX210" fmla="*/ 531867 w 545121"/>
              <a:gd name="connsiteY210" fmla="*/ 248789 h 606651"/>
              <a:gd name="connsiteX211" fmla="*/ 539996 w 545121"/>
              <a:gd name="connsiteY211" fmla="*/ 410420 h 606651"/>
              <a:gd name="connsiteX212" fmla="*/ 545077 w 545121"/>
              <a:gd name="connsiteY212" fmla="*/ 499404 h 606651"/>
              <a:gd name="connsiteX213" fmla="*/ 541215 w 545121"/>
              <a:gd name="connsiteY213" fmla="*/ 564239 h 606651"/>
              <a:gd name="connsiteX214" fmla="*/ 520485 w 545121"/>
              <a:gd name="connsiteY214" fmla="*/ 582300 h 606651"/>
              <a:gd name="connsiteX215" fmla="*/ 482481 w 545121"/>
              <a:gd name="connsiteY215" fmla="*/ 582401 h 606651"/>
              <a:gd name="connsiteX216" fmla="*/ 454841 w 545121"/>
              <a:gd name="connsiteY216" fmla="*/ 582706 h 606651"/>
              <a:gd name="connsiteX217" fmla="*/ 409418 w 545121"/>
              <a:gd name="connsiteY217" fmla="*/ 586764 h 606651"/>
              <a:gd name="connsiteX218" fmla="*/ 299774 w 545121"/>
              <a:gd name="connsiteY218" fmla="*/ 590011 h 606651"/>
              <a:gd name="connsiteX219" fmla="*/ 227016 w 545121"/>
              <a:gd name="connsiteY219" fmla="*/ 590112 h 606651"/>
              <a:gd name="connsiteX220" fmla="*/ 182406 w 545121"/>
              <a:gd name="connsiteY220" fmla="*/ 594678 h 606651"/>
              <a:gd name="connsiteX221" fmla="*/ 135764 w 545121"/>
              <a:gd name="connsiteY221" fmla="*/ 600462 h 606651"/>
              <a:gd name="connsiteX222" fmla="*/ 79164 w 545121"/>
              <a:gd name="connsiteY222" fmla="*/ 605129 h 606651"/>
              <a:gd name="connsiteX223" fmla="*/ 75201 w 545121"/>
              <a:gd name="connsiteY223" fmla="*/ 606651 h 606651"/>
              <a:gd name="connsiteX224" fmla="*/ 61584 w 545121"/>
              <a:gd name="connsiteY224" fmla="*/ 606651 h 606651"/>
              <a:gd name="connsiteX225" fmla="*/ 48069 w 545121"/>
              <a:gd name="connsiteY225" fmla="*/ 601679 h 606651"/>
              <a:gd name="connsiteX226" fmla="*/ 28762 w 545121"/>
              <a:gd name="connsiteY226" fmla="*/ 578749 h 606651"/>
              <a:gd name="connsiteX227" fmla="*/ 23986 w 545121"/>
              <a:gd name="connsiteY227" fmla="*/ 525277 h 606651"/>
              <a:gd name="connsiteX228" fmla="*/ 19819 w 545121"/>
              <a:gd name="connsiteY228" fmla="*/ 466936 h 606651"/>
              <a:gd name="connsiteX229" fmla="*/ 19515 w 545121"/>
              <a:gd name="connsiteY229" fmla="*/ 456485 h 606651"/>
              <a:gd name="connsiteX230" fmla="*/ 10877 w 545121"/>
              <a:gd name="connsiteY230" fmla="*/ 355123 h 606651"/>
              <a:gd name="connsiteX231" fmla="*/ 1224 w 545121"/>
              <a:gd name="connsiteY231" fmla="*/ 260153 h 606651"/>
              <a:gd name="connsiteX232" fmla="*/ 4 w 545121"/>
              <a:gd name="connsiteY232" fmla="*/ 244527 h 606651"/>
              <a:gd name="connsiteX233" fmla="*/ 22563 w 545121"/>
              <a:gd name="connsiteY233" fmla="*/ 231033 h 606651"/>
              <a:gd name="connsiteX234" fmla="*/ 39228 w 545121"/>
              <a:gd name="connsiteY234" fmla="*/ 239251 h 606651"/>
              <a:gd name="connsiteX235" fmla="*/ 54267 w 545121"/>
              <a:gd name="connsiteY235" fmla="*/ 247267 h 606651"/>
              <a:gd name="connsiteX236" fmla="*/ 44919 w 545121"/>
              <a:gd name="connsiteY236" fmla="*/ 170357 h 606651"/>
              <a:gd name="connsiteX237" fmla="*/ 24900 w 545121"/>
              <a:gd name="connsiteY237" fmla="*/ 54587 h 606651"/>
              <a:gd name="connsiteX238" fmla="*/ 24291 w 545121"/>
              <a:gd name="connsiteY238" fmla="*/ 38252 h 606651"/>
              <a:gd name="connsiteX239" fmla="*/ 31709 w 545121"/>
              <a:gd name="connsiteY239" fmla="*/ 31758 h 606651"/>
              <a:gd name="connsiteX240" fmla="*/ 47256 w 545121"/>
              <a:gd name="connsiteY240" fmla="*/ 32874 h 606651"/>
              <a:gd name="connsiteX241" fmla="*/ 141759 w 545121"/>
              <a:gd name="connsiteY241" fmla="*/ 24453 h 606651"/>
              <a:gd name="connsiteX242" fmla="*/ 219191 w 545121"/>
              <a:gd name="connsiteY242" fmla="*/ 13596 h 606651"/>
              <a:gd name="connsiteX243" fmla="*/ 339709 w 545121"/>
              <a:gd name="connsiteY243" fmla="*/ 5580 h 606651"/>
              <a:gd name="connsiteX244" fmla="*/ 374361 w 545121"/>
              <a:gd name="connsiteY244" fmla="*/ 1319 h 606651"/>
              <a:gd name="connsiteX245" fmla="*/ 447931 w 545121"/>
              <a:gd name="connsiteY245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</a:cxnLst>
            <a:rect l="l" t="t" r="r" b="b"/>
            <a:pathLst>
              <a:path w="545121" h="606651">
                <a:moveTo>
                  <a:pt x="366888" y="533686"/>
                </a:moveTo>
                <a:cubicBezTo>
                  <a:pt x="367908" y="534193"/>
                  <a:pt x="368826" y="534802"/>
                  <a:pt x="369846" y="535309"/>
                </a:cubicBezTo>
                <a:cubicBezTo>
                  <a:pt x="366480" y="540787"/>
                  <a:pt x="363217" y="546163"/>
                  <a:pt x="359953" y="551539"/>
                </a:cubicBezTo>
                <a:cubicBezTo>
                  <a:pt x="358933" y="550930"/>
                  <a:pt x="357811" y="550322"/>
                  <a:pt x="356791" y="549612"/>
                </a:cubicBezTo>
                <a:cubicBezTo>
                  <a:pt x="360157" y="544337"/>
                  <a:pt x="363523" y="538961"/>
                  <a:pt x="366888" y="533686"/>
                </a:cubicBezTo>
                <a:close/>
                <a:moveTo>
                  <a:pt x="343203" y="530511"/>
                </a:moveTo>
                <a:cubicBezTo>
                  <a:pt x="344120" y="530917"/>
                  <a:pt x="345037" y="531424"/>
                  <a:pt x="345853" y="531931"/>
                </a:cubicBezTo>
                <a:cubicBezTo>
                  <a:pt x="341572" y="540043"/>
                  <a:pt x="337291" y="548155"/>
                  <a:pt x="333010" y="556267"/>
                </a:cubicBezTo>
                <a:cubicBezTo>
                  <a:pt x="331787" y="555659"/>
                  <a:pt x="330564" y="555050"/>
                  <a:pt x="329341" y="554340"/>
                </a:cubicBezTo>
                <a:cubicBezTo>
                  <a:pt x="330564" y="544504"/>
                  <a:pt x="337801" y="538015"/>
                  <a:pt x="343203" y="530511"/>
                </a:cubicBezTo>
                <a:close/>
                <a:moveTo>
                  <a:pt x="208533" y="529100"/>
                </a:moveTo>
                <a:cubicBezTo>
                  <a:pt x="205587" y="543908"/>
                  <a:pt x="198173" y="554862"/>
                  <a:pt x="191266" y="567135"/>
                </a:cubicBezTo>
                <a:cubicBezTo>
                  <a:pt x="188422" y="559021"/>
                  <a:pt x="198985" y="535896"/>
                  <a:pt x="208533" y="529100"/>
                </a:cubicBezTo>
                <a:close/>
                <a:moveTo>
                  <a:pt x="323298" y="525148"/>
                </a:moveTo>
                <a:cubicBezTo>
                  <a:pt x="324314" y="525452"/>
                  <a:pt x="325330" y="525655"/>
                  <a:pt x="326346" y="525960"/>
                </a:cubicBezTo>
                <a:cubicBezTo>
                  <a:pt x="326041" y="528599"/>
                  <a:pt x="326448" y="531644"/>
                  <a:pt x="325432" y="533876"/>
                </a:cubicBezTo>
                <a:cubicBezTo>
                  <a:pt x="320758" y="543721"/>
                  <a:pt x="315780" y="553363"/>
                  <a:pt x="310700" y="563005"/>
                </a:cubicBezTo>
                <a:cubicBezTo>
                  <a:pt x="310090" y="564223"/>
                  <a:pt x="308058" y="564629"/>
                  <a:pt x="306737" y="565441"/>
                </a:cubicBezTo>
                <a:cubicBezTo>
                  <a:pt x="306026" y="564020"/>
                  <a:pt x="305111" y="562599"/>
                  <a:pt x="304705" y="561077"/>
                </a:cubicBezTo>
                <a:cubicBezTo>
                  <a:pt x="304502" y="560163"/>
                  <a:pt x="304908" y="559047"/>
                  <a:pt x="305315" y="558235"/>
                </a:cubicBezTo>
                <a:cubicBezTo>
                  <a:pt x="311309" y="547172"/>
                  <a:pt x="317304" y="536211"/>
                  <a:pt x="323298" y="525148"/>
                </a:cubicBezTo>
                <a:close/>
                <a:moveTo>
                  <a:pt x="240163" y="296798"/>
                </a:moveTo>
                <a:cubicBezTo>
                  <a:pt x="240265" y="298116"/>
                  <a:pt x="240367" y="299332"/>
                  <a:pt x="240570" y="300548"/>
                </a:cubicBezTo>
                <a:cubicBezTo>
                  <a:pt x="219335" y="302981"/>
                  <a:pt x="198201" y="305514"/>
                  <a:pt x="176966" y="307947"/>
                </a:cubicBezTo>
                <a:cubicBezTo>
                  <a:pt x="176762" y="306528"/>
                  <a:pt x="176559" y="305210"/>
                  <a:pt x="176356" y="303791"/>
                </a:cubicBezTo>
                <a:cubicBezTo>
                  <a:pt x="197490" y="299839"/>
                  <a:pt x="218623" y="297203"/>
                  <a:pt x="240163" y="296798"/>
                </a:cubicBezTo>
                <a:close/>
                <a:moveTo>
                  <a:pt x="273171" y="267514"/>
                </a:moveTo>
                <a:cubicBezTo>
                  <a:pt x="233848" y="278490"/>
                  <a:pt x="193103" y="278287"/>
                  <a:pt x="153069" y="283673"/>
                </a:cubicBezTo>
                <a:cubicBezTo>
                  <a:pt x="192188" y="271071"/>
                  <a:pt x="232832" y="270664"/>
                  <a:pt x="273171" y="267514"/>
                </a:cubicBezTo>
                <a:close/>
                <a:moveTo>
                  <a:pt x="362373" y="263893"/>
                </a:moveTo>
                <a:cubicBezTo>
                  <a:pt x="366233" y="262295"/>
                  <a:pt x="370475" y="262929"/>
                  <a:pt x="377232" y="264907"/>
                </a:cubicBezTo>
                <a:cubicBezTo>
                  <a:pt x="384852" y="267139"/>
                  <a:pt x="388611" y="272109"/>
                  <a:pt x="388916" y="280326"/>
                </a:cubicBezTo>
                <a:cubicBezTo>
                  <a:pt x="389322" y="293817"/>
                  <a:pt x="382413" y="304569"/>
                  <a:pt x="375809" y="315423"/>
                </a:cubicBezTo>
                <a:cubicBezTo>
                  <a:pt x="372761" y="320292"/>
                  <a:pt x="369205" y="324857"/>
                  <a:pt x="366462" y="329827"/>
                </a:cubicBezTo>
                <a:cubicBezTo>
                  <a:pt x="363312" y="335508"/>
                  <a:pt x="357826" y="337232"/>
                  <a:pt x="353152" y="335203"/>
                </a:cubicBezTo>
                <a:cubicBezTo>
                  <a:pt x="338623" y="328711"/>
                  <a:pt x="322265" y="325262"/>
                  <a:pt x="312105" y="311061"/>
                </a:cubicBezTo>
                <a:cubicBezTo>
                  <a:pt x="306111" y="302743"/>
                  <a:pt x="304079" y="291991"/>
                  <a:pt x="308651" y="283977"/>
                </a:cubicBezTo>
                <a:cubicBezTo>
                  <a:pt x="313020" y="276167"/>
                  <a:pt x="324094" y="271196"/>
                  <a:pt x="333746" y="272819"/>
                </a:cubicBezTo>
                <a:cubicBezTo>
                  <a:pt x="339131" y="273732"/>
                  <a:pt x="344313" y="275051"/>
                  <a:pt x="349799" y="276268"/>
                </a:cubicBezTo>
                <a:cubicBezTo>
                  <a:pt x="355032" y="269320"/>
                  <a:pt x="358512" y="265490"/>
                  <a:pt x="362373" y="263893"/>
                </a:cubicBezTo>
                <a:close/>
                <a:moveTo>
                  <a:pt x="14485" y="240925"/>
                </a:moveTo>
                <a:cubicBezTo>
                  <a:pt x="13316" y="241585"/>
                  <a:pt x="13113" y="243868"/>
                  <a:pt x="13519" y="247977"/>
                </a:cubicBezTo>
                <a:cubicBezTo>
                  <a:pt x="15958" y="271212"/>
                  <a:pt x="18803" y="294447"/>
                  <a:pt x="22055" y="317683"/>
                </a:cubicBezTo>
                <a:cubicBezTo>
                  <a:pt x="23986" y="331279"/>
                  <a:pt x="26933" y="344773"/>
                  <a:pt x="29575" y="359283"/>
                </a:cubicBezTo>
                <a:cubicBezTo>
                  <a:pt x="40752" y="346904"/>
                  <a:pt x="46036" y="331177"/>
                  <a:pt x="59247" y="321640"/>
                </a:cubicBezTo>
                <a:cubicBezTo>
                  <a:pt x="59247" y="324481"/>
                  <a:pt x="58434" y="326713"/>
                  <a:pt x="57214" y="328641"/>
                </a:cubicBezTo>
                <a:cubicBezTo>
                  <a:pt x="49593" y="341527"/>
                  <a:pt x="41667" y="354209"/>
                  <a:pt x="34046" y="367095"/>
                </a:cubicBezTo>
                <a:cubicBezTo>
                  <a:pt x="32928" y="369023"/>
                  <a:pt x="31810" y="371661"/>
                  <a:pt x="32013" y="373893"/>
                </a:cubicBezTo>
                <a:cubicBezTo>
                  <a:pt x="32623" y="379373"/>
                  <a:pt x="33944" y="384852"/>
                  <a:pt x="34960" y="390229"/>
                </a:cubicBezTo>
                <a:cubicBezTo>
                  <a:pt x="45224" y="377749"/>
                  <a:pt x="55385" y="365269"/>
                  <a:pt x="65547" y="352890"/>
                </a:cubicBezTo>
                <a:cubicBezTo>
                  <a:pt x="66360" y="353499"/>
                  <a:pt x="67071" y="354007"/>
                  <a:pt x="67884" y="354615"/>
                </a:cubicBezTo>
                <a:cubicBezTo>
                  <a:pt x="66461" y="357152"/>
                  <a:pt x="65242" y="359790"/>
                  <a:pt x="63718" y="362225"/>
                </a:cubicBezTo>
                <a:cubicBezTo>
                  <a:pt x="57214" y="371966"/>
                  <a:pt x="51219" y="382213"/>
                  <a:pt x="43699" y="391142"/>
                </a:cubicBezTo>
                <a:cubicBezTo>
                  <a:pt x="33639" y="403115"/>
                  <a:pt x="37297" y="416102"/>
                  <a:pt x="38923" y="429191"/>
                </a:cubicBezTo>
                <a:cubicBezTo>
                  <a:pt x="38923" y="429394"/>
                  <a:pt x="39533" y="429597"/>
                  <a:pt x="39939" y="429800"/>
                </a:cubicBezTo>
                <a:cubicBezTo>
                  <a:pt x="48882" y="415798"/>
                  <a:pt x="57824" y="401796"/>
                  <a:pt x="66766" y="387794"/>
                </a:cubicBezTo>
                <a:cubicBezTo>
                  <a:pt x="67681" y="388403"/>
                  <a:pt x="68697" y="388910"/>
                  <a:pt x="69713" y="389519"/>
                </a:cubicBezTo>
                <a:cubicBezTo>
                  <a:pt x="68494" y="392867"/>
                  <a:pt x="67579" y="396418"/>
                  <a:pt x="65953" y="399564"/>
                </a:cubicBezTo>
                <a:cubicBezTo>
                  <a:pt x="59247" y="411739"/>
                  <a:pt x="53556" y="424828"/>
                  <a:pt x="45325" y="435786"/>
                </a:cubicBezTo>
                <a:cubicBezTo>
                  <a:pt x="36281" y="447759"/>
                  <a:pt x="41972" y="459732"/>
                  <a:pt x="42073" y="471806"/>
                </a:cubicBezTo>
                <a:cubicBezTo>
                  <a:pt x="51930" y="456992"/>
                  <a:pt x="61889" y="442280"/>
                  <a:pt x="71746" y="427466"/>
                </a:cubicBezTo>
                <a:cubicBezTo>
                  <a:pt x="72558" y="427872"/>
                  <a:pt x="73473" y="428379"/>
                  <a:pt x="74286" y="428785"/>
                </a:cubicBezTo>
                <a:cubicBezTo>
                  <a:pt x="73270" y="431728"/>
                  <a:pt x="72762" y="434975"/>
                  <a:pt x="71237" y="437613"/>
                </a:cubicBezTo>
                <a:cubicBezTo>
                  <a:pt x="63819" y="450296"/>
                  <a:pt x="57214" y="463790"/>
                  <a:pt x="48170" y="475256"/>
                </a:cubicBezTo>
                <a:cubicBezTo>
                  <a:pt x="38415" y="487634"/>
                  <a:pt x="44919" y="499404"/>
                  <a:pt x="46138" y="511681"/>
                </a:cubicBezTo>
                <a:cubicBezTo>
                  <a:pt x="56300" y="495751"/>
                  <a:pt x="66360" y="479923"/>
                  <a:pt x="76522" y="464095"/>
                </a:cubicBezTo>
                <a:cubicBezTo>
                  <a:pt x="77334" y="464298"/>
                  <a:pt x="78147" y="464500"/>
                  <a:pt x="78960" y="464703"/>
                </a:cubicBezTo>
                <a:cubicBezTo>
                  <a:pt x="78351" y="467849"/>
                  <a:pt x="78757" y="471400"/>
                  <a:pt x="77233" y="473937"/>
                </a:cubicBezTo>
                <a:cubicBezTo>
                  <a:pt x="67782" y="489866"/>
                  <a:pt x="57926" y="505492"/>
                  <a:pt x="48272" y="521219"/>
                </a:cubicBezTo>
                <a:cubicBezTo>
                  <a:pt x="46951" y="523451"/>
                  <a:pt x="45020" y="526190"/>
                  <a:pt x="45224" y="528524"/>
                </a:cubicBezTo>
                <a:cubicBezTo>
                  <a:pt x="46545" y="545367"/>
                  <a:pt x="48374" y="562210"/>
                  <a:pt x="50000" y="579053"/>
                </a:cubicBezTo>
                <a:cubicBezTo>
                  <a:pt x="50711" y="587069"/>
                  <a:pt x="56909" y="589707"/>
                  <a:pt x="62702" y="589707"/>
                </a:cubicBezTo>
                <a:cubicBezTo>
                  <a:pt x="80485" y="589707"/>
                  <a:pt x="98268" y="588996"/>
                  <a:pt x="115949" y="587474"/>
                </a:cubicBezTo>
                <a:cubicBezTo>
                  <a:pt x="133224" y="585952"/>
                  <a:pt x="150499" y="583314"/>
                  <a:pt x="167672" y="580981"/>
                </a:cubicBezTo>
                <a:cubicBezTo>
                  <a:pt x="182000" y="579154"/>
                  <a:pt x="196226" y="577125"/>
                  <a:pt x="209639" y="575299"/>
                </a:cubicBezTo>
                <a:cubicBezTo>
                  <a:pt x="215127" y="556325"/>
                  <a:pt x="226203" y="541917"/>
                  <a:pt x="236466" y="527103"/>
                </a:cubicBezTo>
                <a:cubicBezTo>
                  <a:pt x="237584" y="527611"/>
                  <a:pt x="238600" y="528220"/>
                  <a:pt x="239718" y="528727"/>
                </a:cubicBezTo>
                <a:cubicBezTo>
                  <a:pt x="232097" y="543845"/>
                  <a:pt x="224577" y="558963"/>
                  <a:pt x="216956" y="574183"/>
                </a:cubicBezTo>
                <a:lnTo>
                  <a:pt x="246933" y="574183"/>
                </a:lnTo>
                <a:cubicBezTo>
                  <a:pt x="245815" y="565761"/>
                  <a:pt x="259838" y="535931"/>
                  <a:pt x="270406" y="524871"/>
                </a:cubicBezTo>
                <a:cubicBezTo>
                  <a:pt x="273150" y="530350"/>
                  <a:pt x="273048" y="530756"/>
                  <a:pt x="268679" y="539584"/>
                </a:cubicBezTo>
                <a:cubicBezTo>
                  <a:pt x="262887" y="551049"/>
                  <a:pt x="257196" y="562616"/>
                  <a:pt x="251099" y="574690"/>
                </a:cubicBezTo>
                <a:cubicBezTo>
                  <a:pt x="257806" y="575096"/>
                  <a:pt x="263293" y="575400"/>
                  <a:pt x="266443" y="575502"/>
                </a:cubicBezTo>
                <a:cubicBezTo>
                  <a:pt x="274064" y="559978"/>
                  <a:pt x="281279" y="545570"/>
                  <a:pt x="288392" y="531162"/>
                </a:cubicBezTo>
                <a:cubicBezTo>
                  <a:pt x="289307" y="531466"/>
                  <a:pt x="290222" y="531872"/>
                  <a:pt x="291136" y="532278"/>
                </a:cubicBezTo>
                <a:cubicBezTo>
                  <a:pt x="292457" y="548411"/>
                  <a:pt x="278332" y="559673"/>
                  <a:pt x="275487" y="575806"/>
                </a:cubicBezTo>
                <a:cubicBezTo>
                  <a:pt x="287580" y="575096"/>
                  <a:pt x="299062" y="574183"/>
                  <a:pt x="310545" y="573675"/>
                </a:cubicBezTo>
                <a:cubicBezTo>
                  <a:pt x="340522" y="572559"/>
                  <a:pt x="370601" y="571849"/>
                  <a:pt x="400679" y="570327"/>
                </a:cubicBezTo>
                <a:cubicBezTo>
                  <a:pt x="414296" y="569718"/>
                  <a:pt x="427811" y="567385"/>
                  <a:pt x="441529" y="566370"/>
                </a:cubicBezTo>
                <a:cubicBezTo>
                  <a:pt x="454435" y="565355"/>
                  <a:pt x="467340" y="564544"/>
                  <a:pt x="480245" y="564442"/>
                </a:cubicBezTo>
                <a:cubicBezTo>
                  <a:pt x="490813" y="564442"/>
                  <a:pt x="501280" y="565863"/>
                  <a:pt x="511746" y="565863"/>
                </a:cubicBezTo>
                <a:cubicBezTo>
                  <a:pt x="522721" y="565863"/>
                  <a:pt x="524753" y="563833"/>
                  <a:pt x="526278" y="556122"/>
                </a:cubicBezTo>
                <a:cubicBezTo>
                  <a:pt x="531765" y="528625"/>
                  <a:pt x="527395" y="501332"/>
                  <a:pt x="525668" y="473937"/>
                </a:cubicBezTo>
                <a:cubicBezTo>
                  <a:pt x="524347" y="452832"/>
                  <a:pt x="520790" y="431829"/>
                  <a:pt x="520384" y="410725"/>
                </a:cubicBezTo>
                <a:cubicBezTo>
                  <a:pt x="519469" y="367197"/>
                  <a:pt x="521197" y="323669"/>
                  <a:pt x="515506" y="280344"/>
                </a:cubicBezTo>
                <a:cubicBezTo>
                  <a:pt x="514287" y="270401"/>
                  <a:pt x="513271" y="260457"/>
                  <a:pt x="512051" y="249905"/>
                </a:cubicBezTo>
                <a:cubicBezTo>
                  <a:pt x="504227" y="257109"/>
                  <a:pt x="496707" y="263095"/>
                  <a:pt x="490204" y="269995"/>
                </a:cubicBezTo>
                <a:cubicBezTo>
                  <a:pt x="468762" y="292824"/>
                  <a:pt x="447829" y="316059"/>
                  <a:pt x="426490" y="338990"/>
                </a:cubicBezTo>
                <a:cubicBezTo>
                  <a:pt x="402915" y="364254"/>
                  <a:pt x="379238" y="389316"/>
                  <a:pt x="349667" y="408493"/>
                </a:cubicBezTo>
                <a:cubicBezTo>
                  <a:pt x="354545" y="411334"/>
                  <a:pt x="359016" y="413870"/>
                  <a:pt x="363386" y="416508"/>
                </a:cubicBezTo>
                <a:cubicBezTo>
                  <a:pt x="380458" y="426857"/>
                  <a:pt x="398240" y="436091"/>
                  <a:pt x="414194" y="447860"/>
                </a:cubicBezTo>
                <a:cubicBezTo>
                  <a:pt x="442139" y="468762"/>
                  <a:pt x="468864" y="491084"/>
                  <a:pt x="495996" y="513102"/>
                </a:cubicBezTo>
                <a:cubicBezTo>
                  <a:pt x="500670" y="516754"/>
                  <a:pt x="504633" y="521422"/>
                  <a:pt x="508393" y="526089"/>
                </a:cubicBezTo>
                <a:cubicBezTo>
                  <a:pt x="509714" y="527712"/>
                  <a:pt x="509308" y="530655"/>
                  <a:pt x="509714" y="532988"/>
                </a:cubicBezTo>
                <a:cubicBezTo>
                  <a:pt x="507478" y="532887"/>
                  <a:pt x="505040" y="533394"/>
                  <a:pt x="503007" y="532785"/>
                </a:cubicBezTo>
                <a:cubicBezTo>
                  <a:pt x="500365" y="531974"/>
                  <a:pt x="497825" y="530655"/>
                  <a:pt x="495691" y="529133"/>
                </a:cubicBezTo>
                <a:cubicBezTo>
                  <a:pt x="471303" y="511275"/>
                  <a:pt x="447017" y="493316"/>
                  <a:pt x="422730" y="475459"/>
                </a:cubicBezTo>
                <a:cubicBezTo>
                  <a:pt x="407284" y="464095"/>
                  <a:pt x="392042" y="452528"/>
                  <a:pt x="376393" y="441468"/>
                </a:cubicBezTo>
                <a:cubicBezTo>
                  <a:pt x="365418" y="433757"/>
                  <a:pt x="353834" y="426959"/>
                  <a:pt x="342656" y="419552"/>
                </a:cubicBezTo>
                <a:cubicBezTo>
                  <a:pt x="339506" y="417421"/>
                  <a:pt x="336965" y="416711"/>
                  <a:pt x="333307" y="418842"/>
                </a:cubicBezTo>
                <a:cubicBezTo>
                  <a:pt x="324974" y="423611"/>
                  <a:pt x="316439" y="428481"/>
                  <a:pt x="307598" y="432337"/>
                </a:cubicBezTo>
                <a:cubicBezTo>
                  <a:pt x="292051" y="439033"/>
                  <a:pt x="276198" y="445527"/>
                  <a:pt x="261058" y="428988"/>
                </a:cubicBezTo>
                <a:cubicBezTo>
                  <a:pt x="199884" y="478502"/>
                  <a:pt x="138305" y="526901"/>
                  <a:pt x="70933" y="567385"/>
                </a:cubicBezTo>
                <a:cubicBezTo>
                  <a:pt x="125806" y="513304"/>
                  <a:pt x="187487" y="467443"/>
                  <a:pt x="249981" y="421886"/>
                </a:cubicBezTo>
                <a:cubicBezTo>
                  <a:pt x="240429" y="416001"/>
                  <a:pt x="230369" y="411131"/>
                  <a:pt x="221935" y="404333"/>
                </a:cubicBezTo>
                <a:cubicBezTo>
                  <a:pt x="194702" y="382416"/>
                  <a:pt x="167164" y="360703"/>
                  <a:pt x="141556" y="337062"/>
                </a:cubicBezTo>
                <a:cubicBezTo>
                  <a:pt x="119099" y="316364"/>
                  <a:pt x="96438" y="296071"/>
                  <a:pt x="70933" y="279126"/>
                </a:cubicBezTo>
                <a:cubicBezTo>
                  <a:pt x="53963" y="267864"/>
                  <a:pt x="37907" y="255181"/>
                  <a:pt x="21242" y="243614"/>
                </a:cubicBezTo>
                <a:cubicBezTo>
                  <a:pt x="17787" y="241230"/>
                  <a:pt x="15653" y="240266"/>
                  <a:pt x="14485" y="240925"/>
                </a:cubicBezTo>
                <a:close/>
                <a:moveTo>
                  <a:pt x="408919" y="213562"/>
                </a:moveTo>
                <a:cubicBezTo>
                  <a:pt x="410849" y="213460"/>
                  <a:pt x="412882" y="214273"/>
                  <a:pt x="414914" y="214679"/>
                </a:cubicBezTo>
                <a:cubicBezTo>
                  <a:pt x="415016" y="215594"/>
                  <a:pt x="415118" y="216508"/>
                  <a:pt x="415219" y="217321"/>
                </a:cubicBezTo>
                <a:cubicBezTo>
                  <a:pt x="409528" y="219048"/>
                  <a:pt x="403939" y="221791"/>
                  <a:pt x="398147" y="222400"/>
                </a:cubicBezTo>
                <a:cubicBezTo>
                  <a:pt x="382192" y="223924"/>
                  <a:pt x="366136" y="224432"/>
                  <a:pt x="350182" y="225652"/>
                </a:cubicBezTo>
                <a:cubicBezTo>
                  <a:pt x="321524" y="227887"/>
                  <a:pt x="292766" y="229919"/>
                  <a:pt x="264210" y="232662"/>
                </a:cubicBezTo>
                <a:cubicBezTo>
                  <a:pt x="224172" y="236624"/>
                  <a:pt x="184540" y="244650"/>
                  <a:pt x="144094" y="243532"/>
                </a:cubicBezTo>
                <a:cubicBezTo>
                  <a:pt x="134949" y="243329"/>
                  <a:pt x="125803" y="242313"/>
                  <a:pt x="116657" y="241602"/>
                </a:cubicBezTo>
                <a:cubicBezTo>
                  <a:pt x="116657" y="240891"/>
                  <a:pt x="116657" y="240281"/>
                  <a:pt x="116657" y="239672"/>
                </a:cubicBezTo>
                <a:cubicBezTo>
                  <a:pt x="120823" y="239062"/>
                  <a:pt x="124888" y="238148"/>
                  <a:pt x="128953" y="237945"/>
                </a:cubicBezTo>
                <a:cubicBezTo>
                  <a:pt x="149277" y="236726"/>
                  <a:pt x="169601" y="236421"/>
                  <a:pt x="189722" y="234490"/>
                </a:cubicBezTo>
                <a:cubicBezTo>
                  <a:pt x="209843" y="232662"/>
                  <a:pt x="229761" y="229106"/>
                  <a:pt x="249780" y="226667"/>
                </a:cubicBezTo>
                <a:cubicBezTo>
                  <a:pt x="266852" y="224534"/>
                  <a:pt x="283925" y="222705"/>
                  <a:pt x="301099" y="221181"/>
                </a:cubicBezTo>
                <a:cubicBezTo>
                  <a:pt x="326504" y="219048"/>
                  <a:pt x="352011" y="217219"/>
                  <a:pt x="377416" y="215390"/>
                </a:cubicBezTo>
                <a:cubicBezTo>
                  <a:pt x="387883" y="214578"/>
                  <a:pt x="398452" y="213968"/>
                  <a:pt x="408919" y="213562"/>
                </a:cubicBezTo>
                <a:close/>
                <a:moveTo>
                  <a:pt x="415357" y="162503"/>
                </a:moveTo>
                <a:cubicBezTo>
                  <a:pt x="416780" y="162503"/>
                  <a:pt x="418101" y="163721"/>
                  <a:pt x="419524" y="164431"/>
                </a:cubicBezTo>
                <a:cubicBezTo>
                  <a:pt x="419524" y="165243"/>
                  <a:pt x="419423" y="166156"/>
                  <a:pt x="419423" y="166968"/>
                </a:cubicBezTo>
                <a:cubicBezTo>
                  <a:pt x="414646" y="167882"/>
                  <a:pt x="409869" y="169201"/>
                  <a:pt x="405092" y="169607"/>
                </a:cubicBezTo>
                <a:cubicBezTo>
                  <a:pt x="364033" y="173565"/>
                  <a:pt x="322973" y="177929"/>
                  <a:pt x="281507" y="177827"/>
                </a:cubicBezTo>
                <a:cubicBezTo>
                  <a:pt x="262096" y="177726"/>
                  <a:pt x="242684" y="181075"/>
                  <a:pt x="223374" y="182901"/>
                </a:cubicBezTo>
                <a:cubicBezTo>
                  <a:pt x="206198" y="184627"/>
                  <a:pt x="189022" y="186555"/>
                  <a:pt x="171846" y="187975"/>
                </a:cubicBezTo>
                <a:cubicBezTo>
                  <a:pt x="155890" y="189295"/>
                  <a:pt x="139934" y="190107"/>
                  <a:pt x="123876" y="190919"/>
                </a:cubicBezTo>
                <a:cubicBezTo>
                  <a:pt x="120929" y="191020"/>
                  <a:pt x="117981" y="189802"/>
                  <a:pt x="115034" y="187570"/>
                </a:cubicBezTo>
                <a:cubicBezTo>
                  <a:pt x="125197" y="186250"/>
                  <a:pt x="135360" y="184728"/>
                  <a:pt x="145625" y="183510"/>
                </a:cubicBezTo>
                <a:cubicBezTo>
                  <a:pt x="172151" y="180567"/>
                  <a:pt x="198677" y="177015"/>
                  <a:pt x="225305" y="174884"/>
                </a:cubicBezTo>
                <a:cubicBezTo>
                  <a:pt x="253457" y="172550"/>
                  <a:pt x="281812" y="171840"/>
                  <a:pt x="309964" y="169911"/>
                </a:cubicBezTo>
                <a:cubicBezTo>
                  <a:pt x="337608" y="167882"/>
                  <a:pt x="365253" y="165040"/>
                  <a:pt x="392897" y="162807"/>
                </a:cubicBezTo>
                <a:cubicBezTo>
                  <a:pt x="400316" y="162300"/>
                  <a:pt x="407938" y="162401"/>
                  <a:pt x="415357" y="162503"/>
                </a:cubicBezTo>
                <a:close/>
                <a:moveTo>
                  <a:pt x="409622" y="120667"/>
                </a:moveTo>
                <a:cubicBezTo>
                  <a:pt x="409724" y="121579"/>
                  <a:pt x="409826" y="122593"/>
                  <a:pt x="409927" y="123505"/>
                </a:cubicBezTo>
                <a:cubicBezTo>
                  <a:pt x="401595" y="124925"/>
                  <a:pt x="393264" y="127053"/>
                  <a:pt x="384831" y="127662"/>
                </a:cubicBezTo>
                <a:cubicBezTo>
                  <a:pt x="352418" y="129993"/>
                  <a:pt x="319904" y="131210"/>
                  <a:pt x="287492" y="134048"/>
                </a:cubicBezTo>
                <a:cubicBezTo>
                  <a:pt x="254470" y="136886"/>
                  <a:pt x="221448" y="140941"/>
                  <a:pt x="188528" y="144996"/>
                </a:cubicBezTo>
                <a:cubicBezTo>
                  <a:pt x="168309" y="147632"/>
                  <a:pt x="148191" y="151687"/>
                  <a:pt x="127971" y="154322"/>
                </a:cubicBezTo>
                <a:cubicBezTo>
                  <a:pt x="122383" y="155032"/>
                  <a:pt x="116591" y="153005"/>
                  <a:pt x="110800" y="152295"/>
                </a:cubicBezTo>
                <a:lnTo>
                  <a:pt x="111003" y="149659"/>
                </a:lnTo>
                <a:cubicBezTo>
                  <a:pt x="160587" y="142563"/>
                  <a:pt x="209865" y="133744"/>
                  <a:pt x="259652" y="128979"/>
                </a:cubicBezTo>
                <a:cubicBezTo>
                  <a:pt x="309439" y="124114"/>
                  <a:pt x="359632" y="123303"/>
                  <a:pt x="409622" y="120667"/>
                </a:cubicBezTo>
                <a:close/>
                <a:moveTo>
                  <a:pt x="413593" y="76820"/>
                </a:moveTo>
                <a:cubicBezTo>
                  <a:pt x="414914" y="76820"/>
                  <a:pt x="416337" y="77530"/>
                  <a:pt x="417759" y="77936"/>
                </a:cubicBezTo>
                <a:cubicBezTo>
                  <a:pt x="417759" y="78646"/>
                  <a:pt x="417759" y="79356"/>
                  <a:pt x="417759" y="80066"/>
                </a:cubicBezTo>
                <a:cubicBezTo>
                  <a:pt x="411155" y="80675"/>
                  <a:pt x="404551" y="81385"/>
                  <a:pt x="397946" y="81689"/>
                </a:cubicBezTo>
                <a:cubicBezTo>
                  <a:pt x="376812" y="82907"/>
                  <a:pt x="355475" y="82907"/>
                  <a:pt x="334443" y="85341"/>
                </a:cubicBezTo>
                <a:cubicBezTo>
                  <a:pt x="309042" y="88385"/>
                  <a:pt x="283844" y="94066"/>
                  <a:pt x="258442" y="97312"/>
                </a:cubicBezTo>
                <a:cubicBezTo>
                  <a:pt x="241170" y="99443"/>
                  <a:pt x="223490" y="98936"/>
                  <a:pt x="206014" y="100762"/>
                </a:cubicBezTo>
                <a:cubicBezTo>
                  <a:pt x="191688" y="102182"/>
                  <a:pt x="177565" y="105733"/>
                  <a:pt x="163239" y="107254"/>
                </a:cubicBezTo>
                <a:cubicBezTo>
                  <a:pt x="145153" y="109182"/>
                  <a:pt x="126864" y="109994"/>
                  <a:pt x="108677" y="111110"/>
                </a:cubicBezTo>
                <a:cubicBezTo>
                  <a:pt x="107254" y="111211"/>
                  <a:pt x="105832" y="110095"/>
                  <a:pt x="104308" y="109486"/>
                </a:cubicBezTo>
                <a:cubicBezTo>
                  <a:pt x="104409" y="108776"/>
                  <a:pt x="104613" y="108066"/>
                  <a:pt x="104714" y="107356"/>
                </a:cubicBezTo>
                <a:cubicBezTo>
                  <a:pt x="111928" y="106139"/>
                  <a:pt x="119244" y="104921"/>
                  <a:pt x="126559" y="103805"/>
                </a:cubicBezTo>
                <a:cubicBezTo>
                  <a:pt x="144543" y="101269"/>
                  <a:pt x="162426" y="98631"/>
                  <a:pt x="180512" y="96298"/>
                </a:cubicBezTo>
                <a:cubicBezTo>
                  <a:pt x="193111" y="94675"/>
                  <a:pt x="205710" y="92240"/>
                  <a:pt x="218309" y="92037"/>
                </a:cubicBezTo>
                <a:cubicBezTo>
                  <a:pt x="248688" y="91428"/>
                  <a:pt x="278459" y="87168"/>
                  <a:pt x="308330" y="81892"/>
                </a:cubicBezTo>
                <a:cubicBezTo>
                  <a:pt x="321742" y="79457"/>
                  <a:pt x="335459" y="77530"/>
                  <a:pt x="349176" y="77023"/>
                </a:cubicBezTo>
                <a:cubicBezTo>
                  <a:pt x="370614" y="76211"/>
                  <a:pt x="392053" y="76718"/>
                  <a:pt x="413593" y="76820"/>
                </a:cubicBezTo>
                <a:close/>
                <a:moveTo>
                  <a:pt x="429742" y="14915"/>
                </a:moveTo>
                <a:cubicBezTo>
                  <a:pt x="398850" y="17249"/>
                  <a:pt x="367857" y="19075"/>
                  <a:pt x="336965" y="20902"/>
                </a:cubicBezTo>
                <a:cubicBezTo>
                  <a:pt x="324974" y="21510"/>
                  <a:pt x="312882" y="21104"/>
                  <a:pt x="300993" y="21916"/>
                </a:cubicBezTo>
                <a:cubicBezTo>
                  <a:pt x="282295" y="23235"/>
                  <a:pt x="263598" y="24960"/>
                  <a:pt x="245002" y="26989"/>
                </a:cubicBezTo>
                <a:cubicBezTo>
                  <a:pt x="221529" y="29526"/>
                  <a:pt x="198055" y="32164"/>
                  <a:pt x="174683" y="35208"/>
                </a:cubicBezTo>
                <a:cubicBezTo>
                  <a:pt x="154970" y="37643"/>
                  <a:pt x="135358" y="42310"/>
                  <a:pt x="115542" y="43122"/>
                </a:cubicBezTo>
                <a:cubicBezTo>
                  <a:pt x="89732" y="44035"/>
                  <a:pt x="63921" y="42006"/>
                  <a:pt x="37501" y="41296"/>
                </a:cubicBezTo>
                <a:cubicBezTo>
                  <a:pt x="37602" y="42615"/>
                  <a:pt x="37399" y="45862"/>
                  <a:pt x="38314" y="48804"/>
                </a:cubicBezTo>
                <a:cubicBezTo>
                  <a:pt x="41870" y="60675"/>
                  <a:pt x="46646" y="72242"/>
                  <a:pt x="49288" y="84316"/>
                </a:cubicBezTo>
                <a:cubicBezTo>
                  <a:pt x="52642" y="100246"/>
                  <a:pt x="54572" y="116582"/>
                  <a:pt x="57011" y="132714"/>
                </a:cubicBezTo>
                <a:cubicBezTo>
                  <a:pt x="59145" y="147224"/>
                  <a:pt x="61076" y="161733"/>
                  <a:pt x="63006" y="176344"/>
                </a:cubicBezTo>
                <a:cubicBezTo>
                  <a:pt x="65445" y="194506"/>
                  <a:pt x="67681" y="212871"/>
                  <a:pt x="70323" y="231033"/>
                </a:cubicBezTo>
                <a:cubicBezTo>
                  <a:pt x="71542" y="239556"/>
                  <a:pt x="74692" y="248079"/>
                  <a:pt x="74591" y="256500"/>
                </a:cubicBezTo>
                <a:cubicBezTo>
                  <a:pt x="74591" y="261878"/>
                  <a:pt x="76420" y="263704"/>
                  <a:pt x="80078" y="266139"/>
                </a:cubicBezTo>
                <a:cubicBezTo>
                  <a:pt x="93288" y="275068"/>
                  <a:pt x="107210" y="283286"/>
                  <a:pt x="119302" y="293534"/>
                </a:cubicBezTo>
                <a:cubicBezTo>
                  <a:pt x="146231" y="316262"/>
                  <a:pt x="172651" y="339599"/>
                  <a:pt x="198563" y="363544"/>
                </a:cubicBezTo>
                <a:cubicBezTo>
                  <a:pt x="221833" y="385054"/>
                  <a:pt x="249372" y="400274"/>
                  <a:pt x="274979" y="418335"/>
                </a:cubicBezTo>
                <a:cubicBezTo>
                  <a:pt x="279958" y="421784"/>
                  <a:pt x="285954" y="423814"/>
                  <a:pt x="292965" y="420770"/>
                </a:cubicBezTo>
                <a:cubicBezTo>
                  <a:pt x="334831" y="402506"/>
                  <a:pt x="369076" y="374198"/>
                  <a:pt x="399866" y="341425"/>
                </a:cubicBezTo>
                <a:cubicBezTo>
                  <a:pt x="422832" y="316972"/>
                  <a:pt x="444984" y="291809"/>
                  <a:pt x="467441" y="266849"/>
                </a:cubicBezTo>
                <a:cubicBezTo>
                  <a:pt x="468762" y="265327"/>
                  <a:pt x="470287" y="263095"/>
                  <a:pt x="470185" y="261269"/>
                </a:cubicBezTo>
                <a:cubicBezTo>
                  <a:pt x="470084" y="256094"/>
                  <a:pt x="469271" y="250920"/>
                  <a:pt x="468762" y="245745"/>
                </a:cubicBezTo>
                <a:cubicBezTo>
                  <a:pt x="466222" y="218959"/>
                  <a:pt x="463783" y="192172"/>
                  <a:pt x="461243" y="165487"/>
                </a:cubicBezTo>
                <a:cubicBezTo>
                  <a:pt x="459719" y="149152"/>
                  <a:pt x="457991" y="132714"/>
                  <a:pt x="456365" y="116379"/>
                </a:cubicBezTo>
                <a:cubicBezTo>
                  <a:pt x="454536" y="97101"/>
                  <a:pt x="452504" y="77721"/>
                  <a:pt x="450776" y="58342"/>
                </a:cubicBezTo>
                <a:cubicBezTo>
                  <a:pt x="449963" y="48905"/>
                  <a:pt x="450167" y="39368"/>
                  <a:pt x="449150" y="29932"/>
                </a:cubicBezTo>
                <a:cubicBezTo>
                  <a:pt x="447525" y="13698"/>
                  <a:pt x="446813" y="13698"/>
                  <a:pt x="429742" y="14915"/>
                </a:cubicBezTo>
                <a:close/>
                <a:moveTo>
                  <a:pt x="447931" y="0"/>
                </a:moveTo>
                <a:cubicBezTo>
                  <a:pt x="454333" y="0"/>
                  <a:pt x="458804" y="3957"/>
                  <a:pt x="461243" y="10248"/>
                </a:cubicBezTo>
                <a:cubicBezTo>
                  <a:pt x="468153" y="28105"/>
                  <a:pt x="467543" y="46876"/>
                  <a:pt x="468864" y="65444"/>
                </a:cubicBezTo>
                <a:cubicBezTo>
                  <a:pt x="470185" y="83302"/>
                  <a:pt x="472217" y="101159"/>
                  <a:pt x="473945" y="119017"/>
                </a:cubicBezTo>
                <a:cubicBezTo>
                  <a:pt x="475672" y="135860"/>
                  <a:pt x="477705" y="152601"/>
                  <a:pt x="479229" y="169444"/>
                </a:cubicBezTo>
                <a:cubicBezTo>
                  <a:pt x="481566" y="195419"/>
                  <a:pt x="483700" y="221495"/>
                  <a:pt x="486139" y="248687"/>
                </a:cubicBezTo>
                <a:cubicBezTo>
                  <a:pt x="494675" y="242092"/>
                  <a:pt x="501686" y="236207"/>
                  <a:pt x="509206" y="231033"/>
                </a:cubicBezTo>
                <a:cubicBezTo>
                  <a:pt x="516827" y="225655"/>
                  <a:pt x="521908" y="226467"/>
                  <a:pt x="526786" y="234279"/>
                </a:cubicBezTo>
                <a:cubicBezTo>
                  <a:pt x="529529" y="238541"/>
                  <a:pt x="531257" y="243716"/>
                  <a:pt x="531867" y="248789"/>
                </a:cubicBezTo>
                <a:cubicBezTo>
                  <a:pt x="538573" y="302463"/>
                  <a:pt x="539996" y="356340"/>
                  <a:pt x="539996" y="410420"/>
                </a:cubicBezTo>
                <a:cubicBezTo>
                  <a:pt x="539996" y="440048"/>
                  <a:pt x="544569" y="469675"/>
                  <a:pt x="545077" y="499404"/>
                </a:cubicBezTo>
                <a:cubicBezTo>
                  <a:pt x="545483" y="520914"/>
                  <a:pt x="543044" y="542627"/>
                  <a:pt x="541215" y="564239"/>
                </a:cubicBezTo>
                <a:cubicBezTo>
                  <a:pt x="540199" y="576212"/>
                  <a:pt x="531054" y="581387"/>
                  <a:pt x="520485" y="582300"/>
                </a:cubicBezTo>
                <a:cubicBezTo>
                  <a:pt x="507987" y="583314"/>
                  <a:pt x="495183" y="582401"/>
                  <a:pt x="482481" y="582401"/>
                </a:cubicBezTo>
                <a:cubicBezTo>
                  <a:pt x="473335" y="582401"/>
                  <a:pt x="463986" y="581995"/>
                  <a:pt x="454841" y="582706"/>
                </a:cubicBezTo>
                <a:cubicBezTo>
                  <a:pt x="439700" y="583720"/>
                  <a:pt x="424661" y="586155"/>
                  <a:pt x="409418" y="586764"/>
                </a:cubicBezTo>
                <a:cubicBezTo>
                  <a:pt x="372938" y="588286"/>
                  <a:pt x="336356" y="589301"/>
                  <a:pt x="299774" y="590011"/>
                </a:cubicBezTo>
                <a:cubicBezTo>
                  <a:pt x="275589" y="590417"/>
                  <a:pt x="251201" y="589402"/>
                  <a:pt x="227016" y="590112"/>
                </a:cubicBezTo>
                <a:cubicBezTo>
                  <a:pt x="212078" y="590518"/>
                  <a:pt x="197242" y="592953"/>
                  <a:pt x="182406" y="594678"/>
                </a:cubicBezTo>
                <a:cubicBezTo>
                  <a:pt x="166859" y="596505"/>
                  <a:pt x="151413" y="598940"/>
                  <a:pt x="135764" y="600462"/>
                </a:cubicBezTo>
                <a:cubicBezTo>
                  <a:pt x="116965" y="602389"/>
                  <a:pt x="98064" y="603607"/>
                  <a:pt x="79164" y="605129"/>
                </a:cubicBezTo>
                <a:cubicBezTo>
                  <a:pt x="77843" y="605332"/>
                  <a:pt x="76522" y="606144"/>
                  <a:pt x="75201" y="606651"/>
                </a:cubicBezTo>
                <a:cubicBezTo>
                  <a:pt x="70729" y="606651"/>
                  <a:pt x="66157" y="606651"/>
                  <a:pt x="61584" y="606651"/>
                </a:cubicBezTo>
                <a:cubicBezTo>
                  <a:pt x="57113" y="604926"/>
                  <a:pt x="52743" y="602795"/>
                  <a:pt x="48069" y="601679"/>
                </a:cubicBezTo>
                <a:cubicBezTo>
                  <a:pt x="35773" y="598940"/>
                  <a:pt x="30286" y="589707"/>
                  <a:pt x="28762" y="578749"/>
                </a:cubicBezTo>
                <a:cubicBezTo>
                  <a:pt x="26323" y="561094"/>
                  <a:pt x="25408" y="543135"/>
                  <a:pt x="23986" y="525277"/>
                </a:cubicBezTo>
                <a:cubicBezTo>
                  <a:pt x="22461" y="505796"/>
                  <a:pt x="21140" y="486417"/>
                  <a:pt x="19819" y="466936"/>
                </a:cubicBezTo>
                <a:cubicBezTo>
                  <a:pt x="19616" y="463486"/>
                  <a:pt x="19515" y="459935"/>
                  <a:pt x="19515" y="456485"/>
                </a:cubicBezTo>
                <a:cubicBezTo>
                  <a:pt x="19006" y="422495"/>
                  <a:pt x="15755" y="388809"/>
                  <a:pt x="10877" y="355123"/>
                </a:cubicBezTo>
                <a:cubicBezTo>
                  <a:pt x="6406" y="323669"/>
                  <a:pt x="-199" y="292317"/>
                  <a:pt x="1224" y="260153"/>
                </a:cubicBezTo>
                <a:cubicBezTo>
                  <a:pt x="1427" y="254978"/>
                  <a:pt x="-98" y="249702"/>
                  <a:pt x="4" y="244527"/>
                </a:cubicBezTo>
                <a:cubicBezTo>
                  <a:pt x="512" y="230525"/>
                  <a:pt x="9963" y="224945"/>
                  <a:pt x="22563" y="231033"/>
                </a:cubicBezTo>
                <a:cubicBezTo>
                  <a:pt x="28152" y="233772"/>
                  <a:pt x="33741" y="236410"/>
                  <a:pt x="39228" y="239251"/>
                </a:cubicBezTo>
                <a:cubicBezTo>
                  <a:pt x="44512" y="241991"/>
                  <a:pt x="49695" y="244832"/>
                  <a:pt x="54267" y="247267"/>
                </a:cubicBezTo>
                <a:cubicBezTo>
                  <a:pt x="51219" y="221901"/>
                  <a:pt x="48577" y="196028"/>
                  <a:pt x="44919" y="170357"/>
                </a:cubicBezTo>
                <a:cubicBezTo>
                  <a:pt x="39330" y="131598"/>
                  <a:pt x="36586" y="92332"/>
                  <a:pt x="24900" y="54587"/>
                </a:cubicBezTo>
                <a:cubicBezTo>
                  <a:pt x="23376" y="49514"/>
                  <a:pt x="23376" y="43528"/>
                  <a:pt x="24291" y="38252"/>
                </a:cubicBezTo>
                <a:cubicBezTo>
                  <a:pt x="24799" y="35614"/>
                  <a:pt x="28863" y="32164"/>
                  <a:pt x="31709" y="31758"/>
                </a:cubicBezTo>
                <a:cubicBezTo>
                  <a:pt x="36789" y="31149"/>
                  <a:pt x="42073" y="33077"/>
                  <a:pt x="47256" y="32874"/>
                </a:cubicBezTo>
                <a:cubicBezTo>
                  <a:pt x="78859" y="31860"/>
                  <a:pt x="110462" y="30845"/>
                  <a:pt x="141759" y="24453"/>
                </a:cubicBezTo>
                <a:cubicBezTo>
                  <a:pt x="167265" y="19177"/>
                  <a:pt x="193279" y="15930"/>
                  <a:pt x="219191" y="13596"/>
                </a:cubicBezTo>
                <a:cubicBezTo>
                  <a:pt x="259330" y="9943"/>
                  <a:pt x="299265" y="4972"/>
                  <a:pt x="339709" y="5580"/>
                </a:cubicBezTo>
                <a:cubicBezTo>
                  <a:pt x="351192" y="5783"/>
                  <a:pt x="362776" y="1826"/>
                  <a:pt x="374361" y="1319"/>
                </a:cubicBezTo>
                <a:cubicBezTo>
                  <a:pt x="398850" y="304"/>
                  <a:pt x="423340" y="101"/>
                  <a:pt x="44793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心形 70">
            <a:extLst>
              <a:ext uri="{FF2B5EF4-FFF2-40B4-BE49-F238E27FC236}">
                <a16:creationId xmlns:a16="http://schemas.microsoft.com/office/drawing/2014/main" id="{EC60871D-CDDE-BFDE-ACF5-2AB0392D6F81}"/>
              </a:ext>
            </a:extLst>
          </p:cNvPr>
          <p:cNvSpPr/>
          <p:nvPr/>
        </p:nvSpPr>
        <p:spPr>
          <a:xfrm rot="2710325">
            <a:off x="1034385" y="5715583"/>
            <a:ext cx="162546" cy="162546"/>
          </a:xfrm>
          <a:prstGeom prst="heart">
            <a:avLst/>
          </a:prstGeom>
          <a:solidFill>
            <a:srgbClr val="C000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心形 71">
            <a:extLst>
              <a:ext uri="{FF2B5EF4-FFF2-40B4-BE49-F238E27FC236}">
                <a16:creationId xmlns:a16="http://schemas.microsoft.com/office/drawing/2014/main" id="{6E0493B6-F534-4817-422E-CD785E2E64EF}"/>
              </a:ext>
            </a:extLst>
          </p:cNvPr>
          <p:cNvSpPr>
            <a:spLocks noChangeAspect="1"/>
          </p:cNvSpPr>
          <p:nvPr/>
        </p:nvSpPr>
        <p:spPr>
          <a:xfrm rot="2710325">
            <a:off x="1343832" y="5863762"/>
            <a:ext cx="82800" cy="82800"/>
          </a:xfrm>
          <a:prstGeom prst="hear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972A1F72-97F6-60A1-3342-67AF75C89BDA}"/>
              </a:ext>
            </a:extLst>
          </p:cNvPr>
          <p:cNvSpPr/>
          <p:nvPr/>
        </p:nvSpPr>
        <p:spPr>
          <a:xfrm rot="14003921">
            <a:off x="229369" y="5007308"/>
            <a:ext cx="173890" cy="17389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749F9A8-FF2F-C4F5-D2B8-A3C19EDBBDDC}"/>
              </a:ext>
            </a:extLst>
          </p:cNvPr>
          <p:cNvSpPr/>
          <p:nvPr/>
        </p:nvSpPr>
        <p:spPr>
          <a:xfrm>
            <a:off x="4464680" y="274813"/>
            <a:ext cx="526379" cy="496439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 decel="100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800" decel="100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66" grpId="0" animBg="1"/>
      <p:bldP spid="71" grpId="0" animBg="1"/>
      <p:bldP spid="72" grpId="0" animBg="1"/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B3E31"/>
            </a:gs>
            <a:gs pos="100000">
              <a:schemeClr val="tx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21881D-723F-E309-A3A0-C7DC85177115}"/>
              </a:ext>
            </a:extLst>
          </p:cNvPr>
          <p:cNvGrpSpPr/>
          <p:nvPr/>
        </p:nvGrpSpPr>
        <p:grpSpPr>
          <a:xfrm>
            <a:off x="2254197" y="626955"/>
            <a:ext cx="3438645" cy="5619378"/>
            <a:chOff x="320110" y="638907"/>
            <a:chExt cx="3438645" cy="561937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752D8F4-9C7E-D282-DBB7-D9BB77924B5B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0C47485-E09B-3609-1852-840F7E4224E7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9FEE864-58D5-D487-E0B1-50AEF2B60D7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636C7E-B303-C12B-F101-28D253B6D72F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F8DD327-76F8-E8D5-BAB4-7385F0DBC639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C2B10F6-8E39-F14F-2873-0ABAF71CAE82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106EBCE-D083-C7F6-E2A9-ADCE72D4E94A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C82031C-7685-AA0E-603C-4AA37FDCE3EF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737601B-8C01-69B4-7229-92CA3425EA7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F8621A1-01FE-F099-7426-BC61B9E8FB5C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147B880-6214-974C-27ED-EA5FEF55A13B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B75B07-2E23-A009-5072-CCF2A0F5C450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093A846-9EFD-89B2-AD09-4598B8799800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80EF589-F365-DC89-B76F-CB7DDFAD156F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6555549-141D-5D93-5DE7-9B19C4C372FD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B35887C-011D-7891-26D9-C7B7785E9106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60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C07A"/>
            </a:gs>
            <a:gs pos="100000">
              <a:srgbClr val="4D14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91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82531">
                <a:alpha val="80000"/>
              </a:srgbClr>
            </a:gs>
            <a:gs pos="55000">
              <a:srgbClr val="5E2C38">
                <a:lumMod val="100000"/>
                <a:alpha val="15000"/>
              </a:srgbClr>
            </a:gs>
            <a:gs pos="100000">
              <a:srgbClr val="58253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795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458E21-7134-47DF-F885-C2BED11F3AE7}"/>
              </a:ext>
            </a:extLst>
          </p:cNvPr>
          <p:cNvSpPr/>
          <p:nvPr/>
        </p:nvSpPr>
        <p:spPr>
          <a:xfrm>
            <a:off x="221346" y="1088571"/>
            <a:ext cx="2210400" cy="43688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4C5488">
                  <a:alpha val="80000"/>
                </a:srgbClr>
              </a:gs>
              <a:gs pos="100000">
                <a:srgbClr val="4C5488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8F105E-9349-16F5-84B7-2D8F7E5D4EA4}"/>
              </a:ext>
            </a:extLst>
          </p:cNvPr>
          <p:cNvSpPr>
            <a:spLocks/>
          </p:cNvSpPr>
          <p:nvPr/>
        </p:nvSpPr>
        <p:spPr>
          <a:xfrm>
            <a:off x="3548346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F0741F">
                  <a:alpha val="80000"/>
                </a:srgbClr>
              </a:gs>
              <a:gs pos="100000">
                <a:srgbClr val="F0741F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2D7072-1DCF-6D15-AEFD-8888D6A7FC48}"/>
              </a:ext>
            </a:extLst>
          </p:cNvPr>
          <p:cNvSpPr/>
          <p:nvPr/>
        </p:nvSpPr>
        <p:spPr>
          <a:xfrm>
            <a:off x="6516717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0085AA">
                  <a:alpha val="80000"/>
                </a:srgbClr>
              </a:gs>
              <a:gs pos="100000">
                <a:srgbClr val="0085AA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C1F459-AEDB-E373-436F-9432250F16B6}"/>
              </a:ext>
            </a:extLst>
          </p:cNvPr>
          <p:cNvSpPr/>
          <p:nvPr/>
        </p:nvSpPr>
        <p:spPr>
          <a:xfrm>
            <a:off x="9485088" y="10761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1572BB">
                  <a:alpha val="80000"/>
                </a:srgbClr>
              </a:gs>
              <a:gs pos="100000">
                <a:srgbClr val="1572BB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E6C10-3061-7913-40A2-B152CA70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819" l="1910" r="92497">
                        <a14:foregroundMark x1="66439" y1="34170" x2="66439" y2="34170"/>
                        <a14:foregroundMark x1="60846" y1="35565" x2="60846" y2="35565"/>
                        <a14:foregroundMark x1="60573" y1="33891" x2="60573" y2="33891"/>
                        <a14:foregroundMark x1="57299" y1="39191" x2="57299" y2="39191"/>
                        <a14:foregroundMark x1="56617" y1="40865" x2="56753" y2="41423"/>
                        <a14:foregroundMark x1="55935" y1="40307" x2="55935" y2="40307"/>
                        <a14:foregroundMark x1="53752" y1="44073" x2="53752" y2="44073"/>
                        <a14:foregroundMark x1="52115" y1="45467" x2="52115" y2="45467"/>
                        <a14:foregroundMark x1="52387" y1="44630" x2="52387" y2="44630"/>
                        <a14:foregroundMark x1="53615" y1="43515" x2="53615" y2="43515"/>
                        <a14:foregroundMark x1="52933" y1="43794" x2="53206" y2="44073"/>
                        <a14:foregroundMark x1="56480" y1="39888" x2="56480" y2="39888"/>
                        <a14:foregroundMark x1="56480" y1="39749" x2="56480" y2="39749"/>
                        <a14:foregroundMark x1="56889" y1="39470" x2="56889" y2="39470"/>
                        <a14:foregroundMark x1="47885" y1="48396" x2="47885" y2="48396"/>
                        <a14:foregroundMark x1="48295" y1="48117" x2="48295" y2="48117"/>
                        <a14:foregroundMark x1="49250" y1="47559" x2="49250" y2="47559"/>
                        <a14:foregroundMark x1="48295" y1="47559" x2="48295" y2="47559"/>
                        <a14:foregroundMark x1="48977" y1="47280" x2="48977" y2="47280"/>
                        <a14:foregroundMark x1="44475" y1="50628" x2="44475" y2="50628"/>
                        <a14:foregroundMark x1="39700" y1="54951" x2="39700" y2="54951"/>
                        <a14:foregroundMark x1="39973" y1="53975" x2="39973" y2="53975"/>
                        <a14:foregroundMark x1="38608" y1="53417" x2="38608" y2="53417"/>
                        <a14:foregroundMark x1="35061" y1="57462" x2="35061" y2="57462"/>
                        <a14:foregroundMark x1="32879" y1="56067" x2="32879" y2="56067"/>
                        <a14:foregroundMark x1="29332" y1="58298" x2="29332" y2="58298"/>
                        <a14:foregroundMark x1="18963" y1="62343" x2="18963" y2="62343"/>
                        <a14:foregroundMark x1="15962" y1="62762" x2="15962" y2="62762"/>
                        <a14:foregroundMark x1="18008" y1="62622" x2="18008" y2="62622"/>
                        <a14:foregroundMark x1="6412" y1="62483" x2="6412" y2="62483"/>
                        <a14:foregroundMark x1="7776" y1="61506" x2="7776" y2="61506"/>
                        <a14:foregroundMark x1="11323" y1="60669" x2="11323" y2="60669"/>
                        <a14:foregroundMark x1="14870" y1="61088" x2="14870" y2="61088"/>
                        <a14:foregroundMark x1="17599" y1="61088" x2="17599" y2="61088"/>
                        <a14:foregroundMark x1="19509" y1="60530" x2="19509" y2="60530"/>
                        <a14:foregroundMark x1="19782" y1="59972" x2="19782" y2="59972"/>
                        <a14:foregroundMark x1="18827" y1="59693" x2="18827" y2="59693"/>
                        <a14:foregroundMark x1="20873" y1="57741" x2="20873" y2="57741"/>
                        <a14:foregroundMark x1="20600" y1="59414" x2="20600" y2="59414"/>
                        <a14:foregroundMark x1="17599" y1="59972" x2="17190" y2="59972"/>
                        <a14:foregroundMark x1="15689" y1="60112" x2="15416" y2="60530"/>
                        <a14:foregroundMark x1="14598" y1="60530" x2="14598" y2="60530"/>
                        <a14:foregroundMark x1="12688" y1="60669" x2="12688" y2="60669"/>
                        <a14:foregroundMark x1="12415" y1="60530" x2="12415" y2="60530"/>
                        <a14:foregroundMark x1="12142" y1="59972" x2="12142" y2="59972"/>
                        <a14:foregroundMark x1="13643" y1="59135" x2="13643" y2="59135"/>
                        <a14:foregroundMark x1="9959" y1="59833" x2="9959" y2="59833"/>
                        <a14:foregroundMark x1="9413" y1="60251" x2="9413" y2="60251"/>
                        <a14:foregroundMark x1="9141" y1="59972" x2="9141" y2="59972"/>
                        <a14:foregroundMark x1="9823" y1="59275" x2="9823" y2="59275"/>
                        <a14:foregroundMark x1="12278" y1="59135" x2="12278" y2="59135"/>
                        <a14:foregroundMark x1="13097" y1="58856" x2="13097" y2="58856"/>
                        <a14:foregroundMark x1="14325" y1="58856" x2="14870" y2="58856"/>
                        <a14:foregroundMark x1="16508" y1="58298" x2="16780" y2="58298"/>
                        <a14:foregroundMark x1="17326" y1="58298" x2="18417" y2="58577"/>
                        <a14:foregroundMark x1="19509" y1="58717" x2="19782" y2="58717"/>
                        <a14:foregroundMark x1="22374" y1="57462" x2="22374" y2="57462"/>
                        <a14:foregroundMark x1="22647" y1="57462" x2="22647" y2="57462"/>
                        <a14:foregroundMark x1="25512" y1="56625" x2="25512" y2="56625"/>
                        <a14:foregroundMark x1="25784" y1="56346" x2="25784" y2="56346"/>
                        <a14:foregroundMark x1="27285" y1="56067" x2="27831" y2="55788"/>
                        <a14:foregroundMark x1="28649" y1="55370" x2="28786" y2="55091"/>
                        <a14:foregroundMark x1="29877" y1="54672" x2="29877" y2="54672"/>
                        <a14:foregroundMark x1="30832" y1="54393" x2="30832" y2="54393"/>
                        <a14:foregroundMark x1="32469" y1="54114" x2="32469" y2="54114"/>
                        <a14:foregroundMark x1="35880" y1="53696" x2="35880" y2="53696"/>
                        <a14:foregroundMark x1="36289" y1="53556" x2="36562" y2="53556"/>
                        <a14:foregroundMark x1="36971" y1="53278" x2="39700" y2="52162"/>
                        <a14:foregroundMark x1="39836" y1="52162" x2="40655" y2="51743"/>
                        <a14:foregroundMark x1="42565" y1="50907" x2="42565" y2="50907"/>
                        <a14:foregroundMark x1="44338" y1="50349" x2="44338" y2="50349"/>
                        <a14:foregroundMark x1="45430" y1="49791" x2="45430" y2="49791"/>
                        <a14:foregroundMark x1="45703" y1="49512" x2="45703" y2="49512"/>
                        <a14:foregroundMark x1="45975" y1="49512" x2="45975" y2="49512"/>
                        <a14:foregroundMark x1="8458" y1="61506" x2="8458" y2="61506"/>
                        <a14:foregroundMark x1="6003" y1="62204" x2="6003" y2="62204"/>
                        <a14:foregroundMark x1="8186" y1="61088" x2="8186" y2="61088"/>
                        <a14:foregroundMark x1="6685" y1="61785" x2="6139" y2="62343"/>
                        <a14:foregroundMark x1="6003" y1="62343" x2="5593" y2="62343"/>
                        <a14:foregroundMark x1="5593" y1="62204" x2="5593" y2="62204"/>
                        <a14:foregroundMark x1="9413" y1="72803" x2="9413" y2="72803"/>
                        <a14:foregroundMark x1="20464" y1="58020" x2="20464" y2="58020"/>
                        <a14:foregroundMark x1="25239" y1="55927" x2="25239" y2="55927"/>
                        <a14:foregroundMark x1="38745" y1="54114" x2="38745" y2="54114"/>
                        <a14:foregroundMark x1="34789" y1="54114" x2="34789" y2="54114"/>
                        <a14:foregroundMark x1="33970" y1="54254" x2="33970" y2="54254"/>
                        <a14:foregroundMark x1="40246" y1="52022" x2="40246" y2="52022"/>
                        <a14:foregroundMark x1="42974" y1="50767" x2="42974" y2="50767"/>
                        <a14:foregroundMark x1="43793" y1="49930" x2="43793" y2="49930"/>
                        <a14:foregroundMark x1="44748" y1="49372" x2="45020" y2="49093"/>
                        <a14:foregroundMark x1="45157" y1="48815" x2="45157" y2="48815"/>
                        <a14:foregroundMark x1="47885" y1="47838" x2="48431" y2="47280"/>
                        <a14:foregroundMark x1="48431" y1="47280" x2="48431" y2="47280"/>
                        <a14:foregroundMark x1="49250" y1="46444" x2="49932" y2="45886"/>
                        <a14:foregroundMark x1="49932" y1="45886" x2="49932" y2="45886"/>
                        <a14:foregroundMark x1="50068" y1="45746" x2="51023" y2="44909"/>
                        <a14:foregroundMark x1="65757" y1="26778" x2="46248" y2="47978"/>
                        <a14:foregroundMark x1="46248" y1="47978" x2="8845" y2="63981"/>
                        <a14:foregroundMark x1="92497" y1="55788" x2="92497" y2="55788"/>
                        <a14:foregroundMark x1="71487" y1="23849" x2="71487" y2="23849"/>
                        <a14:foregroundMark x1="70805" y1="22873" x2="70805" y2="22873"/>
                        <a14:foregroundMark x1="69031" y1="23849" x2="69031" y2="23849"/>
                        <a14:foregroundMark x1="7776" y1="62901" x2="7776" y2="64017"/>
                        <a14:foregroundMark x1="3956" y1="70153" x2="13370" y2="59414"/>
                        <a14:foregroundMark x1="13370" y1="59414" x2="15825" y2="59275"/>
                        <a14:foregroundMark x1="4775" y1="64156" x2="5048" y2="69874"/>
                        <a14:backgroundMark x1="1501" y1="61088" x2="1501" y2="61088"/>
                        <a14:backgroundMark x1="3808" y1="72676" x2="3683" y2="75453"/>
                        <a14:backgroundMark x1="3931" y1="69930" x2="3917" y2="70249"/>
                        <a14:backgroundMark x1="4198" y1="64017" x2="4190" y2="64185"/>
                        <a14:backgroundMark x1="10778" y1="75732" x2="10778" y2="75732"/>
                        <a14:backgroundMark x1="13506" y1="75314" x2="13506" y2="75314"/>
                        <a14:backgroundMark x1="9823" y1="74756" x2="9823" y2="74756"/>
                        <a14:backgroundMark x1="16235" y1="76709" x2="16235" y2="76709"/>
                        <a14:backgroundMark x1="19236" y1="78382" x2="19236" y2="78382"/>
                        <a14:backgroundMark x1="15825" y1="76848" x2="15825" y2="76848"/>
                        <a14:backgroundMark x1="9004" y1="75314" x2="9004" y2="75314"/>
                        <a14:backgroundMark x1="10505" y1="76011" x2="10505" y2="76011"/>
                        <a14:backgroundMark x1="10232" y1="75872" x2="9959" y2="76011"/>
                        <a14:backgroundMark x1="10232" y1="75593" x2="10232" y2="75593"/>
                        <a14:backgroundMark x1="8595" y1="75872" x2="10095" y2="76709"/>
                        <a14:backgroundMark x1="12142" y1="75035" x2="19782" y2="78103"/>
                        <a14:backgroundMark x1="16508" y1="76987" x2="12960" y2="7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-464197" y="-134677"/>
            <a:ext cx="2880000" cy="28171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46FA41-B270-63C1-5853-EF01EF6DF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1" b="89371" l="4127" r="95598">
                        <a14:foregroundMark x1="57634" y1="43497" x2="57634" y2="43497"/>
                        <a14:foregroundMark x1="55021" y1="43077" x2="55021" y2="43077"/>
                        <a14:foregroundMark x1="53232" y1="45175" x2="53232" y2="45734"/>
                        <a14:foregroundMark x1="51582" y1="46853" x2="51582" y2="46853"/>
                        <a14:foregroundMark x1="51857" y1="45455" x2="51857" y2="45455"/>
                        <a14:foregroundMark x1="54058" y1="42937" x2="54058" y2="42937"/>
                        <a14:foregroundMark x1="55571" y1="40839" x2="55571" y2="40839"/>
                        <a14:foregroundMark x1="57084" y1="38182" x2="57084" y2="38182"/>
                        <a14:foregroundMark x1="58459" y1="38042" x2="58597" y2="37762"/>
                        <a14:foregroundMark x1="59147" y1="35944" x2="59147" y2="35944"/>
                        <a14:foregroundMark x1="59560" y1="35944" x2="60385" y2="35524"/>
                        <a14:foregroundMark x1="61073" y1="34825" x2="61486" y2="33986"/>
                        <a14:foregroundMark x1="62311" y1="33427" x2="62311" y2="33427"/>
                        <a14:foregroundMark x1="63136" y1="30350" x2="42228" y2="52867"/>
                        <a14:foregroundMark x1="42228" y1="52867" x2="23384" y2="59301"/>
                        <a14:foregroundMark x1="44842" y1="47413" x2="28611" y2="53566"/>
                        <a14:foregroundMark x1="41265" y1="48811" x2="14030" y2="58042"/>
                        <a14:foregroundMark x1="14305" y1="57622" x2="11554" y2="57902"/>
                        <a14:foregroundMark x1="9354" y1="58182" x2="9354" y2="58182"/>
                        <a14:foregroundMark x1="6602" y1="58741" x2="6602" y2="58741"/>
                        <a14:foregroundMark x1="6878" y1="59441" x2="6878" y2="60280"/>
                        <a14:foregroundMark x1="6878" y1="62238" x2="7015" y2="63636"/>
                        <a14:foregroundMark x1="6052" y1="66434" x2="6052" y2="66434"/>
                        <a14:foregroundMark x1="5089" y1="65315" x2="5089" y2="65315"/>
                        <a14:foregroundMark x1="5089" y1="65035" x2="5089" y2="65035"/>
                        <a14:foregroundMark x1="4127" y1="63776" x2="4127" y2="63776"/>
                        <a14:foregroundMark x1="91747" y1="35105" x2="91747" y2="35105"/>
                        <a14:foregroundMark x1="86520" y1="77063" x2="86520" y2="77063"/>
                        <a14:foregroundMark x1="95598" y1="74266" x2="95598" y2="74266"/>
                        <a14:foregroundMark x1="4127" y1="60280" x2="4127" y2="60280"/>
                        <a14:foregroundMark x1="8666" y1="58601" x2="10867" y2="71329"/>
                        <a14:foregroundMark x1="9766" y1="57762" x2="6602" y2="69231"/>
                        <a14:foregroundMark x1="5089" y1="66573" x2="5089" y2="66573"/>
                        <a14:foregroundMark x1="4402" y1="64615" x2="4402" y2="64615"/>
                        <a14:foregroundMark x1="4402" y1="64196" x2="4402" y2="64196"/>
                        <a14:foregroundMark x1="4264" y1="65315" x2="4402" y2="68252"/>
                        <a14:foregroundMark x1="4539" y1="67133" x2="4539" y2="67133"/>
                        <a14:foregroundMark x1="4264" y1="63916" x2="4264" y2="63916"/>
                        <a14:foregroundMark x1="4264" y1="61958" x2="4264" y2="61259"/>
                        <a14:foregroundMark x1="8116" y1="59301" x2="8116" y2="59301"/>
                        <a14:foregroundMark x1="8528" y1="58601" x2="8528" y2="58601"/>
                        <a14:foregroundMark x1="8528" y1="58601" x2="8528" y2="58601"/>
                        <a14:foregroundMark x1="8116" y1="58462" x2="8116" y2="58462"/>
                        <a14:foregroundMark x1="6602" y1="58601" x2="6602" y2="58601"/>
                        <a14:foregroundMark x1="5777" y1="59021" x2="5089" y2="59720"/>
                        <a14:foregroundMark x1="5502" y1="59720" x2="7153" y2="58881"/>
                        <a14:foregroundMark x1="7703" y1="58322" x2="8803" y2="57483"/>
                        <a14:foregroundMark x1="8803" y1="57343" x2="8803" y2="57343"/>
                        <a14:foregroundMark x1="12792" y1="56224" x2="12792" y2="56224"/>
                        <a14:foregroundMark x1="12792" y1="56224" x2="13343" y2="56084"/>
                        <a14:foregroundMark x1="14856" y1="55524" x2="15406" y2="55524"/>
                        <a14:foregroundMark x1="13755" y1="55524" x2="11967" y2="56224"/>
                        <a14:foregroundMark x1="11692" y1="56364" x2="11692" y2="56364"/>
                        <a14:foregroundMark x1="10454" y1="56923" x2="10454" y2="56923"/>
                        <a14:foregroundMark x1="9354" y1="56503" x2="9354" y2="56503"/>
                        <a14:foregroundMark x1="9354" y1="56503" x2="9354" y2="56503"/>
                        <a14:foregroundMark x1="13205" y1="55245" x2="13205" y2="55245"/>
                        <a14:foregroundMark x1="14993" y1="55245" x2="16506" y2="55385"/>
                        <a14:foregroundMark x1="17469" y1="55245" x2="23796" y2="53566"/>
                        <a14:foregroundMark x1="24072" y1="53427" x2="24347" y2="53427"/>
                        <a14:foregroundMark x1="25034" y1="53427" x2="25034" y2="53427"/>
                        <a14:foregroundMark x1="32325" y1="52028" x2="32325" y2="52028"/>
                        <a14:foregroundMark x1="40990" y1="49091" x2="40990" y2="49091"/>
                        <a14:foregroundMark x1="45942" y1="47133" x2="45942" y2="47133"/>
                        <a14:foregroundMark x1="46630" y1="46853" x2="46630" y2="46853"/>
                        <a14:foregroundMark x1="47318" y1="46573" x2="47318" y2="46573"/>
                        <a14:foregroundMark x1="47455" y1="46294" x2="50481" y2="44196"/>
                        <a14:backgroundMark x1="14580" y1="76503" x2="14580" y2="76503"/>
                        <a14:backgroundMark x1="18157" y1="75245" x2="18157" y2="75245"/>
                        <a14:backgroundMark x1="23109" y1="77203" x2="23109" y2="77622"/>
                        <a14:backgroundMark x1="26960" y1="78741" x2="27373" y2="79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2936664" y="-136921"/>
            <a:ext cx="2880000" cy="2832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A25A3D-7428-2190-ABF5-BF345DF55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9" b="89765" l="2873" r="94938">
                        <a14:foregroundMark x1="63201" y1="34163" x2="63201" y2="34163"/>
                        <a14:foregroundMark x1="62791" y1="32918" x2="62791" y2="32918"/>
                        <a14:foregroundMark x1="61970" y1="32918" x2="48564" y2="48133"/>
                        <a14:foregroundMark x1="48564" y1="48133" x2="27633" y2="57123"/>
                        <a14:foregroundMark x1="24897" y1="58230" x2="40766" y2="52006"/>
                        <a14:foregroundMark x1="40766" y1="52006" x2="61149" y2="31397"/>
                        <a14:foregroundMark x1="57045" y1="36515" x2="30233" y2="54633"/>
                        <a14:foregroundMark x1="30233" y1="54633" x2="6703" y2="60028"/>
                        <a14:foregroundMark x1="11765" y1="58506" x2="29138" y2="54357"/>
                        <a14:foregroundMark x1="29138" y1="54357" x2="32832" y2="52420"/>
                        <a14:foregroundMark x1="6293" y1="60719" x2="12312" y2="57538"/>
                        <a14:foregroundMark x1="13817" y1="57538" x2="5742" y2="60649"/>
                        <a14:foregroundMark x1="7661" y1="58921" x2="20930" y2="55878"/>
                        <a14:foregroundMark x1="11765" y1="57261" x2="10807" y2="57676"/>
                        <a14:foregroundMark x1="7661" y1="59336" x2="6137" y2="60828"/>
                        <a14:foregroundMark x1="92339" y1="59059" x2="92339" y2="59059"/>
                        <a14:foregroundMark x1="78933" y1="44952" x2="78933" y2="44952"/>
                        <a14:foregroundMark x1="93981" y1="71231" x2="94938" y2="73444"/>
                        <a14:backgroundMark x1="19015" y1="76210" x2="19015" y2="76210"/>
                        <a14:backgroundMark x1="17784" y1="75657" x2="28728" y2="78423"/>
                        <a14:backgroundMark x1="23666" y1="77317" x2="23666" y2="77317"/>
                        <a14:backgroundMark x1="26265" y1="77040" x2="26265" y2="77040"/>
                        <a14:backgroundMark x1="4378" y1="60028" x2="410" y2="68326"/>
                        <a14:backgroundMark x1="19152" y1="74965" x2="19152" y2="74965"/>
                        <a14:backgroundMark x1="25308" y1="77732" x2="25308" y2="7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5922987" y="-81117"/>
            <a:ext cx="2880000" cy="2848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4C9BFF-3DE9-5CE8-C774-1672DA6F2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3" b="89819" l="3810" r="91701">
                        <a14:foregroundMark x1="60000" y1="34728" x2="38639" y2="53835"/>
                        <a14:foregroundMark x1="38639" y1="53835" x2="14422" y2="63319"/>
                        <a14:foregroundMark x1="13333" y1="64156" x2="4490" y2="75872"/>
                        <a14:foregroundMark x1="4490" y1="75872" x2="4762" y2="76290"/>
                        <a14:foregroundMark x1="5986" y1="66109" x2="16327" y2="62064"/>
                        <a14:foregroundMark x1="14966" y1="62901" x2="24762" y2="58717"/>
                        <a14:foregroundMark x1="20544" y1="60391" x2="6667" y2="63877"/>
                        <a14:foregroundMark x1="4354" y1="70014" x2="3810" y2="72385"/>
                        <a14:foregroundMark x1="91701" y1="66248" x2="91701" y2="66248"/>
                        <a14:foregroundMark x1="62313" y1="31241" x2="56463" y2="37238"/>
                        <a14:foregroundMark x1="57823" y1="36681" x2="49932" y2="41283"/>
                        <a14:foregroundMark x1="58639" y1="35007" x2="65306" y2="27336"/>
                        <a14:foregroundMark x1="67211" y1="24965" x2="59592" y2="35565"/>
                        <a14:backgroundMark x1="8980" y1="82287" x2="9796" y2="83543"/>
                        <a14:backgroundMark x1="13333" y1="83403" x2="13333" y2="83403"/>
                        <a14:backgroundMark x1="18231" y1="83543" x2="18231" y2="83543"/>
                        <a14:backgroundMark x1="19184" y1="82845" x2="19184" y2="82845"/>
                        <a14:backgroundMark x1="25986" y1="83403" x2="25986" y2="83403"/>
                        <a14:backgroundMark x1="31020" y1="83124" x2="31020" y2="83124"/>
                        <a14:backgroundMark x1="35782" y1="84100" x2="35782" y2="8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845487" y="-160419"/>
            <a:ext cx="2880000" cy="2809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DC1622-0F5D-ED04-7133-2EDB149C69AC}"/>
              </a:ext>
            </a:extLst>
          </p:cNvPr>
          <p:cNvSpPr txBox="1"/>
          <p:nvPr/>
        </p:nvSpPr>
        <p:spPr>
          <a:xfrm>
            <a:off x="4144492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521D46-4B6A-6834-5E23-742F4705FA4B}"/>
              </a:ext>
            </a:extLst>
          </p:cNvPr>
          <p:cNvSpPr txBox="1"/>
          <p:nvPr/>
        </p:nvSpPr>
        <p:spPr>
          <a:xfrm>
            <a:off x="7016087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DD2FB-F2A1-6020-8946-A0C9B4DC3970}"/>
              </a:ext>
            </a:extLst>
          </p:cNvPr>
          <p:cNvSpPr txBox="1"/>
          <p:nvPr/>
        </p:nvSpPr>
        <p:spPr>
          <a:xfrm>
            <a:off x="9982793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7D0C94-D21A-789A-1F65-329E942F1BC3}"/>
              </a:ext>
            </a:extLst>
          </p:cNvPr>
          <p:cNvSpPr txBox="1"/>
          <p:nvPr/>
        </p:nvSpPr>
        <p:spPr>
          <a:xfrm>
            <a:off x="801217" y="4716944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CDE7E-A001-52BA-37F9-6D65AAB0393F}"/>
              </a:ext>
            </a:extLst>
          </p:cNvPr>
          <p:cNvSpPr txBox="1"/>
          <p:nvPr/>
        </p:nvSpPr>
        <p:spPr>
          <a:xfrm>
            <a:off x="372811" y="2775751"/>
            <a:ext cx="22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匡威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1970S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EBD166-4213-B601-B0A0-851C404EADC4}"/>
              </a:ext>
            </a:extLst>
          </p:cNvPr>
          <p:cNvSpPr txBox="1"/>
          <p:nvPr/>
        </p:nvSpPr>
        <p:spPr>
          <a:xfrm>
            <a:off x="394148" y="3286571"/>
            <a:ext cx="22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ptos Display" panose="020B0004020202020204" pitchFamily="34" charset="0"/>
                <a:ea typeface="黑体" panose="02010609060101010101" pitchFamily="49" charset="-122"/>
              </a:rPr>
              <a:t>AMRS03</a:t>
            </a:r>
            <a:endParaRPr lang="zh-CN" altLang="en-US" sz="2000" dirty="0">
              <a:solidFill>
                <a:schemeClr val="bg1"/>
              </a:solidFill>
              <a:latin typeface="Aptos Display" panose="020B00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C2C779-2B86-85F8-D0CD-96FDDAA04CA0}"/>
              </a:ext>
            </a:extLst>
          </p:cNvPr>
          <p:cNvSpPr txBox="1"/>
          <p:nvPr/>
        </p:nvSpPr>
        <p:spPr>
          <a:xfrm>
            <a:off x="946207" y="3792779"/>
            <a:ext cx="1063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399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iconfont-11253-5330237">
            <a:extLst>
              <a:ext uri="{FF2B5EF4-FFF2-40B4-BE49-F238E27FC236}">
                <a16:creationId xmlns:a16="http://schemas.microsoft.com/office/drawing/2014/main" id="{054B52D6-661B-E19C-6A56-DD6D7A086BB6}"/>
              </a:ext>
            </a:extLst>
          </p:cNvPr>
          <p:cNvSpPr/>
          <p:nvPr/>
        </p:nvSpPr>
        <p:spPr>
          <a:xfrm>
            <a:off x="523675" y="4015734"/>
            <a:ext cx="390077" cy="418258"/>
          </a:xfrm>
          <a:custGeom>
            <a:avLst/>
            <a:gdLst>
              <a:gd name="T0" fmla="*/ 4293 w 7311"/>
              <a:gd name="T1" fmla="*/ 10001 h 10001"/>
              <a:gd name="T2" fmla="*/ 3070 w 7311"/>
              <a:gd name="T3" fmla="*/ 10001 h 10001"/>
              <a:gd name="T4" fmla="*/ 2910 w 7311"/>
              <a:gd name="T5" fmla="*/ 9937 h 10001"/>
              <a:gd name="T6" fmla="*/ 2843 w 7311"/>
              <a:gd name="T7" fmla="*/ 9775 h 10001"/>
              <a:gd name="T8" fmla="*/ 2843 w 7311"/>
              <a:gd name="T9" fmla="*/ 7430 h 10001"/>
              <a:gd name="T10" fmla="*/ 796 w 7311"/>
              <a:gd name="T11" fmla="*/ 7430 h 10001"/>
              <a:gd name="T12" fmla="*/ 636 w 7311"/>
              <a:gd name="T13" fmla="*/ 7366 h 10001"/>
              <a:gd name="T14" fmla="*/ 569 w 7311"/>
              <a:gd name="T15" fmla="*/ 7204 h 10001"/>
              <a:gd name="T16" fmla="*/ 569 w 7311"/>
              <a:gd name="T17" fmla="*/ 6471 h 10001"/>
              <a:gd name="T18" fmla="*/ 636 w 7311"/>
              <a:gd name="T19" fmla="*/ 6311 h 10001"/>
              <a:gd name="T20" fmla="*/ 796 w 7311"/>
              <a:gd name="T21" fmla="*/ 6244 h 10001"/>
              <a:gd name="T22" fmla="*/ 2841 w 7311"/>
              <a:gd name="T23" fmla="*/ 6244 h 10001"/>
              <a:gd name="T24" fmla="*/ 2841 w 7311"/>
              <a:gd name="T25" fmla="*/ 5640 h 10001"/>
              <a:gd name="T26" fmla="*/ 796 w 7311"/>
              <a:gd name="T27" fmla="*/ 5640 h 10001"/>
              <a:gd name="T28" fmla="*/ 636 w 7311"/>
              <a:gd name="T29" fmla="*/ 5576 h 10001"/>
              <a:gd name="T30" fmla="*/ 569 w 7311"/>
              <a:gd name="T31" fmla="*/ 5414 h 10001"/>
              <a:gd name="T32" fmla="*/ 569 w 7311"/>
              <a:gd name="T33" fmla="*/ 4676 h 10001"/>
              <a:gd name="T34" fmla="*/ 636 w 7311"/>
              <a:gd name="T35" fmla="*/ 4516 h 10001"/>
              <a:gd name="T36" fmla="*/ 796 w 7311"/>
              <a:gd name="T37" fmla="*/ 4449 h 10001"/>
              <a:gd name="T38" fmla="*/ 2318 w 7311"/>
              <a:gd name="T39" fmla="*/ 4449 h 10001"/>
              <a:gd name="T40" fmla="*/ 38 w 7311"/>
              <a:gd name="T41" fmla="*/ 341 h 10001"/>
              <a:gd name="T42" fmla="*/ 38 w 7311"/>
              <a:gd name="T43" fmla="*/ 113 h 10001"/>
              <a:gd name="T44" fmla="*/ 236 w 7311"/>
              <a:gd name="T45" fmla="*/ 0 h 10001"/>
              <a:gd name="T46" fmla="*/ 1614 w 7311"/>
              <a:gd name="T47" fmla="*/ 0 h 10001"/>
              <a:gd name="T48" fmla="*/ 1820 w 7311"/>
              <a:gd name="T49" fmla="*/ 128 h 10001"/>
              <a:gd name="T50" fmla="*/ 3346 w 7311"/>
              <a:gd name="T51" fmla="*/ 3147 h 10001"/>
              <a:gd name="T52" fmla="*/ 3744 w 7311"/>
              <a:gd name="T53" fmla="*/ 4035 h 10001"/>
              <a:gd name="T54" fmla="*/ 3960 w 7311"/>
              <a:gd name="T55" fmla="*/ 3552 h 10001"/>
              <a:gd name="T56" fmla="*/ 4156 w 7311"/>
              <a:gd name="T57" fmla="*/ 3119 h 10001"/>
              <a:gd name="T58" fmla="*/ 5512 w 7311"/>
              <a:gd name="T59" fmla="*/ 135 h 10001"/>
              <a:gd name="T60" fmla="*/ 5719 w 7311"/>
              <a:gd name="T61" fmla="*/ 0 h 10001"/>
              <a:gd name="T62" fmla="*/ 7075 w 7311"/>
              <a:gd name="T63" fmla="*/ 0 h 10001"/>
              <a:gd name="T64" fmla="*/ 7266 w 7311"/>
              <a:gd name="T65" fmla="*/ 113 h 10001"/>
              <a:gd name="T66" fmla="*/ 7274 w 7311"/>
              <a:gd name="T67" fmla="*/ 334 h 10001"/>
              <a:gd name="T68" fmla="*/ 5051 w 7311"/>
              <a:gd name="T69" fmla="*/ 4447 h 10001"/>
              <a:gd name="T70" fmla="*/ 6578 w 7311"/>
              <a:gd name="T71" fmla="*/ 4447 h 10001"/>
              <a:gd name="T72" fmla="*/ 6738 w 7311"/>
              <a:gd name="T73" fmla="*/ 4515 h 10001"/>
              <a:gd name="T74" fmla="*/ 6805 w 7311"/>
              <a:gd name="T75" fmla="*/ 4675 h 10001"/>
              <a:gd name="T76" fmla="*/ 6805 w 7311"/>
              <a:gd name="T77" fmla="*/ 5412 h 10001"/>
              <a:gd name="T78" fmla="*/ 6738 w 7311"/>
              <a:gd name="T79" fmla="*/ 5575 h 10001"/>
              <a:gd name="T80" fmla="*/ 6578 w 7311"/>
              <a:gd name="T81" fmla="*/ 5639 h 10001"/>
              <a:gd name="T82" fmla="*/ 4519 w 7311"/>
              <a:gd name="T83" fmla="*/ 5639 h 10001"/>
              <a:gd name="T84" fmla="*/ 4519 w 7311"/>
              <a:gd name="T85" fmla="*/ 6242 h 10001"/>
              <a:gd name="T86" fmla="*/ 6579 w 7311"/>
              <a:gd name="T87" fmla="*/ 6242 h 10001"/>
              <a:gd name="T88" fmla="*/ 6739 w 7311"/>
              <a:gd name="T89" fmla="*/ 6310 h 10001"/>
              <a:gd name="T90" fmla="*/ 6806 w 7311"/>
              <a:gd name="T91" fmla="*/ 6470 h 10001"/>
              <a:gd name="T92" fmla="*/ 6806 w 7311"/>
              <a:gd name="T93" fmla="*/ 7201 h 10001"/>
              <a:gd name="T94" fmla="*/ 6739 w 7311"/>
              <a:gd name="T95" fmla="*/ 7364 h 10001"/>
              <a:gd name="T96" fmla="*/ 6579 w 7311"/>
              <a:gd name="T97" fmla="*/ 7427 h 10001"/>
              <a:gd name="T98" fmla="*/ 4519 w 7311"/>
              <a:gd name="T99" fmla="*/ 7427 h 10001"/>
              <a:gd name="T100" fmla="*/ 4519 w 7311"/>
              <a:gd name="T101" fmla="*/ 9771 h 10001"/>
              <a:gd name="T102" fmla="*/ 4451 w 7311"/>
              <a:gd name="T103" fmla="*/ 9931 h 10001"/>
              <a:gd name="T104" fmla="*/ 4293 w 7311"/>
              <a:gd name="T105" fmla="*/ 10001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11" h="10001">
                <a:moveTo>
                  <a:pt x="4293" y="10001"/>
                </a:moveTo>
                <a:lnTo>
                  <a:pt x="3070" y="10001"/>
                </a:lnTo>
                <a:cubicBezTo>
                  <a:pt x="3009" y="10001"/>
                  <a:pt x="2955" y="9980"/>
                  <a:pt x="2910" y="9937"/>
                </a:cubicBezTo>
                <a:cubicBezTo>
                  <a:pt x="2865" y="9894"/>
                  <a:pt x="2843" y="9840"/>
                  <a:pt x="2843" y="9775"/>
                </a:cubicBezTo>
                <a:lnTo>
                  <a:pt x="2843" y="7430"/>
                </a:lnTo>
                <a:lnTo>
                  <a:pt x="796" y="7430"/>
                </a:lnTo>
                <a:cubicBezTo>
                  <a:pt x="735" y="7430"/>
                  <a:pt x="681" y="7408"/>
                  <a:pt x="636" y="7366"/>
                </a:cubicBezTo>
                <a:cubicBezTo>
                  <a:pt x="591" y="7322"/>
                  <a:pt x="569" y="7269"/>
                  <a:pt x="569" y="7204"/>
                </a:cubicBezTo>
                <a:lnTo>
                  <a:pt x="569" y="6471"/>
                </a:lnTo>
                <a:cubicBezTo>
                  <a:pt x="569" y="6410"/>
                  <a:pt x="591" y="6356"/>
                  <a:pt x="636" y="6311"/>
                </a:cubicBezTo>
                <a:cubicBezTo>
                  <a:pt x="681" y="6266"/>
                  <a:pt x="735" y="6244"/>
                  <a:pt x="796" y="6244"/>
                </a:cubicBezTo>
                <a:lnTo>
                  <a:pt x="2841" y="6244"/>
                </a:lnTo>
                <a:lnTo>
                  <a:pt x="2841" y="5640"/>
                </a:lnTo>
                <a:lnTo>
                  <a:pt x="796" y="5640"/>
                </a:lnTo>
                <a:cubicBezTo>
                  <a:pt x="735" y="5640"/>
                  <a:pt x="681" y="5619"/>
                  <a:pt x="636" y="5576"/>
                </a:cubicBezTo>
                <a:cubicBezTo>
                  <a:pt x="591" y="5532"/>
                  <a:pt x="569" y="5479"/>
                  <a:pt x="569" y="5414"/>
                </a:cubicBezTo>
                <a:lnTo>
                  <a:pt x="569" y="4676"/>
                </a:lnTo>
                <a:cubicBezTo>
                  <a:pt x="569" y="4615"/>
                  <a:pt x="591" y="4561"/>
                  <a:pt x="636" y="4516"/>
                </a:cubicBezTo>
                <a:cubicBezTo>
                  <a:pt x="681" y="4471"/>
                  <a:pt x="735" y="4449"/>
                  <a:pt x="796" y="4449"/>
                </a:cubicBezTo>
                <a:lnTo>
                  <a:pt x="2318" y="4449"/>
                </a:lnTo>
                <a:lnTo>
                  <a:pt x="38" y="341"/>
                </a:lnTo>
                <a:cubicBezTo>
                  <a:pt x="0" y="265"/>
                  <a:pt x="0" y="190"/>
                  <a:pt x="38" y="113"/>
                </a:cubicBezTo>
                <a:cubicBezTo>
                  <a:pt x="85" y="37"/>
                  <a:pt x="151" y="0"/>
                  <a:pt x="236" y="0"/>
                </a:cubicBezTo>
                <a:lnTo>
                  <a:pt x="1614" y="0"/>
                </a:lnTo>
                <a:cubicBezTo>
                  <a:pt x="1704" y="0"/>
                  <a:pt x="1773" y="44"/>
                  <a:pt x="1820" y="128"/>
                </a:cubicBezTo>
                <a:lnTo>
                  <a:pt x="3346" y="3147"/>
                </a:lnTo>
                <a:cubicBezTo>
                  <a:pt x="3436" y="3329"/>
                  <a:pt x="3569" y="3624"/>
                  <a:pt x="3744" y="4035"/>
                </a:cubicBezTo>
                <a:cubicBezTo>
                  <a:pt x="3791" y="3921"/>
                  <a:pt x="3864" y="3760"/>
                  <a:pt x="3960" y="3552"/>
                </a:cubicBezTo>
                <a:cubicBezTo>
                  <a:pt x="4057" y="3345"/>
                  <a:pt x="4122" y="3200"/>
                  <a:pt x="4156" y="3119"/>
                </a:cubicBezTo>
                <a:lnTo>
                  <a:pt x="5512" y="135"/>
                </a:lnTo>
                <a:cubicBezTo>
                  <a:pt x="5550" y="45"/>
                  <a:pt x="5619" y="0"/>
                  <a:pt x="5719" y="0"/>
                </a:cubicBezTo>
                <a:lnTo>
                  <a:pt x="7075" y="0"/>
                </a:lnTo>
                <a:cubicBezTo>
                  <a:pt x="7156" y="0"/>
                  <a:pt x="7220" y="37"/>
                  <a:pt x="7266" y="113"/>
                </a:cubicBezTo>
                <a:cubicBezTo>
                  <a:pt x="7310" y="180"/>
                  <a:pt x="7311" y="253"/>
                  <a:pt x="7274" y="334"/>
                </a:cubicBezTo>
                <a:lnTo>
                  <a:pt x="5051" y="4447"/>
                </a:lnTo>
                <a:lnTo>
                  <a:pt x="6578" y="4447"/>
                </a:lnTo>
                <a:cubicBezTo>
                  <a:pt x="6639" y="4447"/>
                  <a:pt x="6693" y="4470"/>
                  <a:pt x="6738" y="4515"/>
                </a:cubicBezTo>
                <a:cubicBezTo>
                  <a:pt x="6783" y="4560"/>
                  <a:pt x="6805" y="4613"/>
                  <a:pt x="6805" y="4675"/>
                </a:cubicBezTo>
                <a:lnTo>
                  <a:pt x="6805" y="5412"/>
                </a:lnTo>
                <a:cubicBezTo>
                  <a:pt x="6805" y="5478"/>
                  <a:pt x="6783" y="5534"/>
                  <a:pt x="6738" y="5575"/>
                </a:cubicBezTo>
                <a:cubicBezTo>
                  <a:pt x="6693" y="5619"/>
                  <a:pt x="6639" y="5639"/>
                  <a:pt x="6578" y="5639"/>
                </a:cubicBezTo>
                <a:lnTo>
                  <a:pt x="4519" y="5639"/>
                </a:lnTo>
                <a:lnTo>
                  <a:pt x="4519" y="6242"/>
                </a:lnTo>
                <a:lnTo>
                  <a:pt x="6579" y="6242"/>
                </a:lnTo>
                <a:cubicBezTo>
                  <a:pt x="6640" y="6242"/>
                  <a:pt x="6694" y="6265"/>
                  <a:pt x="6739" y="6310"/>
                </a:cubicBezTo>
                <a:cubicBezTo>
                  <a:pt x="6784" y="6355"/>
                  <a:pt x="6806" y="6408"/>
                  <a:pt x="6806" y="6470"/>
                </a:cubicBezTo>
                <a:lnTo>
                  <a:pt x="6806" y="7201"/>
                </a:lnTo>
                <a:cubicBezTo>
                  <a:pt x="6806" y="7267"/>
                  <a:pt x="6784" y="7322"/>
                  <a:pt x="6739" y="7364"/>
                </a:cubicBezTo>
                <a:cubicBezTo>
                  <a:pt x="6694" y="7407"/>
                  <a:pt x="6640" y="7427"/>
                  <a:pt x="6579" y="7427"/>
                </a:cubicBezTo>
                <a:lnTo>
                  <a:pt x="4519" y="7427"/>
                </a:lnTo>
                <a:lnTo>
                  <a:pt x="4519" y="9771"/>
                </a:lnTo>
                <a:cubicBezTo>
                  <a:pt x="4519" y="9832"/>
                  <a:pt x="4496" y="9886"/>
                  <a:pt x="4451" y="9931"/>
                </a:cubicBezTo>
                <a:cubicBezTo>
                  <a:pt x="4406" y="9979"/>
                  <a:pt x="4354" y="10001"/>
                  <a:pt x="4293" y="100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ECD942-7AEF-68B9-B380-69C712C978D1}"/>
              </a:ext>
            </a:extLst>
          </p:cNvPr>
          <p:cNvSpPr txBox="1"/>
          <p:nvPr/>
        </p:nvSpPr>
        <p:spPr>
          <a:xfrm>
            <a:off x="4533900" y="4433992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利用形状叠加突出层次感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954314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C3FF"/>
        </a:solidFill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9169</TotalTime>
  <Words>1259</Words>
  <Application>Microsoft Office PowerPoint</Application>
  <PresentationFormat>宽屏</PresentationFormat>
  <Paragraphs>144</Paragraphs>
  <Slides>40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9" baseType="lpstr">
      <vt:lpstr>-apple-system</vt:lpstr>
      <vt:lpstr>Söhne</vt:lpstr>
      <vt:lpstr>Yu Gothic UI Light</vt:lpstr>
      <vt:lpstr>阿里妈妈方圆体 VF Light</vt:lpstr>
      <vt:lpstr>阿里妈妈方圆体 VF SemiBold</vt:lpstr>
      <vt:lpstr>阿里妈妈数黑体</vt:lpstr>
      <vt:lpstr>等线</vt:lpstr>
      <vt:lpstr>等线 Light</vt:lpstr>
      <vt:lpstr>仿宋</vt:lpstr>
      <vt:lpstr>黑体</vt:lpstr>
      <vt:lpstr>楷体</vt:lpstr>
      <vt:lpstr>联盟起艺卢帅正锐黑体</vt:lpstr>
      <vt:lpstr>庞门正道标题体免费版</vt:lpstr>
      <vt:lpstr>三极行楷简体-粗</vt:lpstr>
      <vt:lpstr>思源黑体 Light</vt:lpstr>
      <vt:lpstr>思源黑体 Medium</vt:lpstr>
      <vt:lpstr>思源黑體 ExtraLight</vt:lpstr>
      <vt:lpstr>思源宋体 CN Medium</vt:lpstr>
      <vt:lpstr>小可奶酪体 商用免费@庆科字体</vt:lpstr>
      <vt:lpstr>杨任东竹石体-Medium</vt:lpstr>
      <vt:lpstr>优设标题圆</vt:lpstr>
      <vt:lpstr>智勇手书体</vt:lpstr>
      <vt:lpstr>字由芳华体</vt:lpstr>
      <vt:lpstr>Aptos Display</vt:lpstr>
      <vt:lpstr>Arial</vt:lpstr>
      <vt:lpstr>Arial Black</vt:lpstr>
      <vt:lpstr>Impact</vt:lpstr>
      <vt:lpstr>Myanmar Text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l</dc:creator>
  <cp:lastModifiedBy>c l</cp:lastModifiedBy>
  <cp:revision>108</cp:revision>
  <dcterms:created xsi:type="dcterms:W3CDTF">2024-01-30T15:02:14Z</dcterms:created>
  <dcterms:modified xsi:type="dcterms:W3CDTF">2024-03-15T01:25:14Z</dcterms:modified>
</cp:coreProperties>
</file>